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4EA"/>
          </a:solidFill>
        </a:fill>
      </a:tcStyle>
    </a:wholeTbl>
    <a:band2H>
      <a:tcTxStyle/>
      <a:tcStyle>
        <a:tcBdr/>
        <a:fill>
          <a:solidFill>
            <a:srgbClr val="E6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EF1"/>
          </a:solidFill>
        </a:fill>
      </a:tcStyle>
    </a:wholeTbl>
    <a:band2H>
      <a:tcTxStyle/>
      <a:tcStyle>
        <a:tcBdr/>
        <a:fill>
          <a:solidFill>
            <a:srgbClr val="E6F6F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9CE"/>
          </a:solidFill>
        </a:fill>
      </a:tcStyle>
    </a:wholeTbl>
    <a:band2H>
      <a:tcTxStyle/>
      <a:tcStyle>
        <a:tcBdr/>
        <a:fill>
          <a:solidFill>
            <a:srgbClr val="F0F4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041" autoAdjust="0"/>
  </p:normalViewPr>
  <p:slideViewPr>
    <p:cSldViewPr snapToGrid="0">
      <p:cViewPr varScale="1">
        <p:scale>
          <a:sx n="125" d="100"/>
          <a:sy n="125" d="100"/>
        </p:scale>
        <p:origin x="11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4" name="Shape 38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768227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0" name="Shape 4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000"/>
            </a:pPr>
            <a:endParaRPr/>
          </a:p>
          <a:p>
            <a:pPr>
              <a:defRPr sz="1000"/>
            </a:pPr>
            <a:r>
              <a:t>A terhesség és szoptatás időszakában a tápanyagszükséglet (vitaminok, ásványi anyagok, zsírsavak és más tápanyagok) megnő, hiszen mindezekre nem csak az anya egészségének megóvásához, de a gyermek fejlődéséhez is szükség van. Példának okául a folsav (B9-vitamin) napi szükséglete a terhesség ideje alatt kétszeresére emelkedik!</a:t>
            </a:r>
          </a:p>
          <a:p>
            <a:pPr>
              <a:defRPr sz="1000"/>
            </a:pPr>
            <a:endParaRPr/>
          </a:p>
          <a:p>
            <a:pPr>
              <a:defRPr sz="1000"/>
            </a:pPr>
            <a:r>
              <a:t>A kiegészítő vitaminbevitel azok számára is fontos, akik még csak tervezik a gyermekvállalást: a szervezetet már jó előre fel kell készíteni a fogantatásra és a magzat kihordására.</a:t>
            </a:r>
          </a:p>
        </p:txBody>
      </p:sp>
    </p:spTree>
    <p:extLst>
      <p:ext uri="{BB962C8B-B14F-4D97-AF65-F5344CB8AC3E}">
        <p14:creationId xmlns:p14="http://schemas.microsoft.com/office/powerpoint/2010/main" val="758555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0" name="Shape 5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u="sng"/>
            </a:pPr>
            <a:r>
              <a:t>A Prenatal+ összetételében megtalálhatóak a várandós nők számára legfontosabb vitaminok.</a:t>
            </a:r>
          </a:p>
          <a:p>
            <a:pPr>
              <a:defRPr b="1"/>
            </a:pPr>
            <a:endParaRPr/>
          </a:p>
          <a:p>
            <a:r>
              <a:t>A </a:t>
            </a:r>
            <a:r>
              <a:rPr b="1"/>
              <a:t>B-vitaminok</a:t>
            </a:r>
            <a:r>
              <a:t> az idegrendszer normális működéséért fellelősek, szerepük van az anyagcsere-folyamatokban, emelik a stresszel szembeni ellenálló képességet. Ennek a vitamincsoportnak a hiánya kedvezőtlenül hathat az anya egészségére és a magzat idegrendszerének fejlődésére.</a:t>
            </a:r>
          </a:p>
          <a:p>
            <a:endParaRPr/>
          </a:p>
          <a:p>
            <a:r>
              <a:t>A B-vitaminok közül is kiemelendő fontosságuk miatt a </a:t>
            </a:r>
            <a:r>
              <a:rPr b="1"/>
              <a:t>folsav (B9-vitamin)</a:t>
            </a:r>
            <a:r>
              <a:t> és a </a:t>
            </a:r>
            <a:r>
              <a:rPr b="1"/>
              <a:t>B12-vitamin</a:t>
            </a:r>
            <a:r>
              <a:t>. A folsav fontos szerepet játszik az aminosavak és nukleinsavak bioszintézisében – azaz, a sejtosztódás folyamatában. A folsavszükséglet különösen nagy lehet akkor, ha valaki gyakran esik teherbe vagy ikerterhességek esetén. A terhes nők folsavhiánya okozhatja az ún. velőcső rendellenességeket – ami igen veszélyes a magzatra nézve, és akár a magzat halálát vagy bénulását is okozhatja.</a:t>
            </a:r>
          </a:p>
          <a:p>
            <a:endParaRPr/>
          </a:p>
          <a:p>
            <a:r>
              <a:t>A B12-vitamin a magzat idegrendszerének normális fejlődéséhez és a várandós nő idegi rendellenességeinek megelőzéséhez szükséges. Ennek a vitaminnak a hiánya is súlyos magzati problémákat okozhat, például felelős lehet az idegrendszer nem megfelelő fejlődését.</a:t>
            </a:r>
          </a:p>
          <a:p>
            <a:endParaRPr/>
          </a:p>
          <a:p>
            <a:r>
              <a:t>Az </a:t>
            </a:r>
            <a:r>
              <a:rPr b="1"/>
              <a:t>E-vitamin</a:t>
            </a:r>
            <a:r>
              <a:t> különösen a terhesség első harmadában fontos, és a gyermek normális fejlődéséhez, valamint a placenta megfelelő működéséhez szükséges.</a:t>
            </a:r>
          </a:p>
          <a:p>
            <a:endParaRPr/>
          </a:p>
          <a:p>
            <a:pPr>
              <a:defRPr b="1"/>
            </a:pPr>
            <a:r>
              <a:t>A PP-vitamin (niacin)</a:t>
            </a:r>
            <a:r>
              <a:rPr b="0"/>
              <a:t> a magzat normális méhen belüli fejlődéséhez és a terhesség problémamentes lefolyásához szükséges. A niacin részt vesz a pajzsmirigy és a mellékvese funkcióinak szabályozásában, amelyek elégtelen működése esetén megnő a vetélés kockázata.</a:t>
            </a:r>
          </a:p>
          <a:p>
            <a:endParaRPr b="0"/>
          </a:p>
          <a:p>
            <a:r>
              <a:t>A </a:t>
            </a:r>
            <a:r>
              <a:rPr b="1"/>
              <a:t>D3-vitamin</a:t>
            </a:r>
            <a:r>
              <a:t> az anyagcsere folyamatokban vesz részt, hatással van a csontok szilárdságára, a megfelelő testtartásra, a fogak állapotára. A kalcium felszívódását javító hatása miatt különösen fontos a terhesség időszakában.</a:t>
            </a:r>
          </a:p>
          <a:p>
            <a:r>
              <a:t>A D-vitamin fogyasztása az immunrendszert is erősíti, fontos szerepe van a pajzsmirigy normális működésében és a véralvadás szabályzásában.</a:t>
            </a:r>
          </a:p>
        </p:txBody>
      </p:sp>
    </p:spTree>
    <p:extLst>
      <p:ext uri="{BB962C8B-B14F-4D97-AF65-F5344CB8AC3E}">
        <p14:creationId xmlns:p14="http://schemas.microsoft.com/office/powerpoint/2010/main" val="172069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hape 50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0" name="Shape 5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Prenatal+ nem tartalmaz káros vagy kétes eredetű összetevőket: vasat tartalmazó sókat, titán-dioxidot, amiket gyakran alkalmaznak színezékként.</a:t>
            </a:r>
          </a:p>
          <a:p>
            <a:endParaRPr/>
          </a:p>
          <a:p>
            <a:r>
              <a:t>Színezéséhez a szentjánoskenyérfa terméséből kivont természetes színezéket, a karobot használják. A karob a csokoládé diétás alternatívája, ugyanakkor nem tartalmaz koffeint és teobromint.</a:t>
            </a:r>
          </a:p>
          <a:p>
            <a:endParaRPr/>
          </a:p>
          <a:p>
            <a:r>
              <a:t>Csak a leghasznosabb és az egészségre nem veszélyes összetevők!</a:t>
            </a:r>
          </a:p>
        </p:txBody>
      </p:sp>
    </p:spTree>
    <p:extLst>
      <p:ext uri="{BB962C8B-B14F-4D97-AF65-F5344CB8AC3E}">
        <p14:creationId xmlns:p14="http://schemas.microsoft.com/office/powerpoint/2010/main" val="3397612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9" name="Shape 5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Prenatal+ kényelmesen szedhető.</a:t>
            </a:r>
          </a:p>
          <a:p>
            <a:pPr>
              <a:defRPr u="sng"/>
            </a:pPr>
            <a:endParaRPr/>
          </a:p>
          <a:p>
            <a:pPr>
              <a:defRPr u="sng"/>
            </a:pPr>
            <a:r>
              <a:t>Napi egy kapszula: </a:t>
            </a:r>
            <a:r>
              <a:rPr u="none"/>
              <a:t>nem kell az egész dobozt magunkkal vinnünk és figyelnünk napközbeni szedésére. </a:t>
            </a:r>
            <a:br>
              <a:rPr u="none"/>
            </a:br>
            <a:endParaRPr u="none"/>
          </a:p>
          <a:p>
            <a:r>
              <a:t>A Prenatal+ </a:t>
            </a:r>
            <a:r>
              <a:rPr u="sng"/>
              <a:t>segíti a terhesség problémamentes lefolyását</a:t>
            </a:r>
            <a:r>
              <a:t>, csökkenti a komplikációk és a születési rendellenességek kialakulásának kockázatát, </a:t>
            </a:r>
            <a:r>
              <a:rPr u="sng"/>
              <a:t>támogatja a magzat normális fejlődését</a:t>
            </a:r>
            <a:r>
              <a:t>.</a:t>
            </a:r>
          </a:p>
          <a:p>
            <a:endParaRPr/>
          </a:p>
          <a:p>
            <a:r>
              <a:t>A Prenatal+ </a:t>
            </a:r>
            <a:r>
              <a:rPr u="sng"/>
              <a:t>minden szükségessel ellátja a szervezetet</a:t>
            </a:r>
            <a:r>
              <a:t> (omega-3 telítetlen zsírsavak, vitaminok és ásványi anyagok), csökkenti az egyoldalú táplálkozás veszélyeit mind a terhesség, mind a szoptatás időszakában. Szintén ajánlott a vitaminhiányos állapot kialakulásának megelőzésére azoknál a nőknél, akik gyermekvállalásra készülnek.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5086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38817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9" name="Shape 4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r>
              <a:t>Ha a </a:t>
            </a:r>
            <a:r>
              <a:rPr u="sng"/>
              <a:t>terhesség időszaka előtt </a:t>
            </a:r>
            <a:r>
              <a:t>a nő szervezete nélkülözött némi vitamint, a teherbe esést követően ez könnyen súlyos vitaminhiányos állapottá válhat! </a:t>
            </a:r>
          </a:p>
          <a:p>
            <a:endParaRPr/>
          </a:p>
          <a:p>
            <a:r>
              <a:t>Az elégtelen vitaminbevitel a </a:t>
            </a:r>
            <a:r>
              <a:rPr u="sng"/>
              <a:t>terhesség időszakában </a:t>
            </a:r>
            <a:r>
              <a:t>károsíthatja mind az anyát, mind a születendő gyermeket! A terhesség első harmadában a vitaminok és más mikroelemek hiánya akár a magzat elhalásával is fenyegető súlyos anomáliákhoz vezethet! A terhesség második és harmadik harmadában pedig a vitaminhiány gyakran a szervek normális kifejlődését fenyegetik, és a gyermek szív- és érrendszerének, emésztésének, idegrendszeri működésének problémáit okozhatja.   </a:t>
            </a:r>
          </a:p>
          <a:p>
            <a:endParaRPr/>
          </a:p>
          <a:p>
            <a:r>
              <a:t>Az anya szervezetének elégtelen omega-3 zsírsavszintje kedvezőtlen hatással lehet a gyermek látásának fejlődésére. </a:t>
            </a:r>
          </a:p>
          <a:p>
            <a:endParaRPr/>
          </a:p>
          <a:p>
            <a:r>
              <a:t>Kutatások adatai szerint a gyermekvállalás előtt álló anyák gyakran szenvednek közepes vagy súlyos vitaminhiányban. Oroszországban például a terhes anyák között leggyakrabban a B6-vitamin (100%-ban), B1-vitamin (96%-ban), folsav (77%-ban) és a C-vitamin (64%-ban) hiánya mutatható ki. A nők 70-80%-nál legalább három vagy annál több vitamin együttes hiánya tapasztalható.</a:t>
            </a:r>
          </a:p>
          <a:p>
            <a:endParaRPr/>
          </a:p>
          <a:p>
            <a:r>
              <a:t>Szoptatás időszakában a nő szervezete sok vitamint és tápanyagot használ fel az anyatej képzésre, ezért a szoptató anya gyakran vitaminhiányban szenved.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7264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8" name="Shape 4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terhes nőt rokonai gyakran biztatják arra, hogy többet egyen, ugyanakkor bizonyított tény, hogy a „kettő helyett enni” gyakorlata nem duplázza meg az egészséges gyermek szülésének esélyét. </a:t>
            </a:r>
          </a:p>
          <a:p>
            <a:r>
              <a:t>Jelentős súlytöbbletet okozhat viszont, ami növeli a terhesség veszélyeztetettségét, valamint a szülési komplikációk kialakulásának kockázatát.</a:t>
            </a:r>
          </a:p>
          <a:p>
            <a:endParaRPr/>
          </a:p>
          <a:p>
            <a:r>
              <a:t>Ez különösen igaz a terhesség első harmadában: ha a várandós nőnek egészséges a testsúlya, akkor ebben az időszakban egyáltalán nincs szükség a kiegészítő kalóriabevitelre a gyermek fejlődéséhez. </a:t>
            </a:r>
          </a:p>
          <a:p>
            <a:endParaRPr/>
          </a:p>
          <a:p>
            <a:r>
              <a:t>Szükség van a megnövelt vitaminbevitelre, ami még a háztáji vagy piaci termékek fogyasztásával sem szükségszerűen érhető el. </a:t>
            </a:r>
          </a:p>
        </p:txBody>
      </p:sp>
    </p:spTree>
    <p:extLst>
      <p:ext uri="{BB962C8B-B14F-4D97-AF65-F5344CB8AC3E}">
        <p14:creationId xmlns:p14="http://schemas.microsoft.com/office/powerpoint/2010/main" val="854035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8" name="Shape 4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Közismert tény, hogy a mai élelmiszerek szegények vitaminokban és ásványi anyagokban, viszont „bővelkednek” azokban a káros anyagokban, amiket el kellene kerülni a terhesség időszaka alatt. </a:t>
            </a:r>
          </a:p>
          <a:p>
            <a:endParaRPr/>
          </a:p>
          <a:p>
            <a:r>
              <a:t>A telítetlen zsírsavak szükséges napi mennyiségének beviteléhez naponta kellene minőségi halakat fogyasztanunk, amikhez nem könnyű hozzájutnunk az élelmiszerboltok polcain.</a:t>
            </a:r>
          </a:p>
          <a:p>
            <a:endParaRPr/>
          </a:p>
          <a:p>
            <a:r>
              <a:t>A szupermarketekben kapható zöldségek és gyümölcsök ugyan szépen néznek ki, de ami a vitamintartamukat illeti, azzal már nem büszkélkedhetnek, és ezen kívül sok termékben találhatók növényvédő szer maradványok, valamint a műtrágyázásból származó nitrátok. A szavatossági idő megnövelése céljából ezeket a termékeket sokszor speciális adalékanyagokkal kezelik. Különös figyelmet érdemelnek ennek során a nem szezonális termények!</a:t>
            </a:r>
          </a:p>
          <a:p>
            <a:endParaRPr/>
          </a:p>
          <a:p>
            <a:r>
              <a:t>A háztáji vagy piaci termékek fogyasztása kétségkívül jobb választás, de ezek tápértéke függ a talaj termőképességétől és a termesztéstől. </a:t>
            </a:r>
          </a:p>
          <a:p>
            <a:endParaRPr/>
          </a:p>
          <a:p>
            <a:endParaRPr/>
          </a:p>
          <a:p>
            <a:pPr>
              <a:defRPr sz="10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814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8" name="Shape 4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vitamin- vagy ásványianyag-hiánynak lehet oka az étel-intolerancia vagy az allergia is. Például, ha laktózérzékenység miatt a várandós kismama étrendjéből hiányoznak a tejtermékek, az a kalcium és a D-vitamin hiányához vezethet.</a:t>
            </a:r>
          </a:p>
          <a:p>
            <a:endParaRPr/>
          </a:p>
          <a:p>
            <a:r>
              <a:t>Ebben az időszakban erősen változhat a kismama ízlése is, érzékenyebbé válhat a különféle illatokra is. Sok nő hirtelen felhagy azoknak a termékeknek a fogyasztásával, amiket a terhesség előtt kedvelt.</a:t>
            </a:r>
          </a:p>
          <a:p>
            <a:endParaRPr/>
          </a:p>
          <a:p>
            <a:r>
              <a:t>A vegetáriánus kismamáknál nagy a veszélye annak, hogy nem jutnak hozzá megfelelő mennyiségben az állati eredetű termékekben található tápanyagokhoz.</a:t>
            </a:r>
          </a:p>
          <a:p>
            <a:endParaRPr/>
          </a:p>
          <a:p>
            <a:r>
              <a:t>És legvégül, azok a nők, akik az egészségtelen ételekhez szoktak, a terhesség alatt nem biztos, hogy tudnak változtatni korábbi étkezési szokásaikon, és továbbra is csak azt eszik, amit addig. </a:t>
            </a:r>
          </a:p>
        </p:txBody>
      </p:sp>
    </p:spTree>
    <p:extLst>
      <p:ext uri="{BB962C8B-B14F-4D97-AF65-F5344CB8AC3E}">
        <p14:creationId xmlns:p14="http://schemas.microsoft.com/office/powerpoint/2010/main" val="2238115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5" name="Shape 4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Prenatal+  optimális mennyiségben tartalmazza a terhesség alatt szükséges létfontosságú vitaminokat, ásványi sókat és zsírsavakat! </a:t>
            </a:r>
          </a:p>
          <a:p>
            <a:endParaRPr/>
          </a:p>
          <a:p>
            <a:r>
              <a:t>A legfontosabb időszakban nyújt segítséget a nőknek, és támogatja az egészséges kisbaba kihordását és megszülését!</a:t>
            </a:r>
          </a:p>
        </p:txBody>
      </p:sp>
    </p:spTree>
    <p:extLst>
      <p:ext uri="{BB962C8B-B14F-4D97-AF65-F5344CB8AC3E}">
        <p14:creationId xmlns:p14="http://schemas.microsoft.com/office/powerpoint/2010/main" val="4021366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8" name="Shape 4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r>
              <a:t>Napi 1 kapszula – ez egyszerűbb és kényelmesebb, mint a halolaj külön fogyasztása és több más vitaminkapszula vagy tabletta együttes szedése.</a:t>
            </a:r>
          </a:p>
        </p:txBody>
      </p:sp>
    </p:spTree>
    <p:extLst>
      <p:ext uri="{BB962C8B-B14F-4D97-AF65-F5344CB8AC3E}">
        <p14:creationId xmlns:p14="http://schemas.microsoft.com/office/powerpoint/2010/main" val="285488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8" name="Shape 4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Prenatal+  termékben a halolaj a legértékesebb formájában – a DHA (dokozahexaénsav) vegyületben - tartalmazza a szervezet számára létfontosságú omega-3 zsírsavat.</a:t>
            </a:r>
          </a:p>
          <a:p>
            <a:endParaRPr/>
          </a:p>
          <a:p>
            <a:r>
              <a:t>A megfelelő mennyiségű DHA a terhes nő szervezetében csökkenti a koraszülés veszélyét.</a:t>
            </a:r>
          </a:p>
          <a:p>
            <a:endParaRPr/>
          </a:p>
          <a:p>
            <a:r>
              <a:t>A DHA nélkülözhetetlen a gyermek harmonikus fejlődéséhez az első években. Kutatások bizonyították be, hogy azoknak a gyermekeknek, akik a méhen belüli fejlődés során több DHA zsírsavhoz jutottak, jobb a látásuk. A DHA zsírsav a magzat agyának már a terhesség első heteiben elkezdődő kifejlődéséhez is szükséges.</a:t>
            </a:r>
          </a:p>
          <a:p>
            <a:r>
              <a:t> </a:t>
            </a:r>
          </a:p>
          <a:p>
            <a:r>
              <a:t>A DHA a szoptatókorban levő gyermekeknél is nagyon fontos – azoknál az ötéveseknél, akik életük első négy hónapjában az anyatejjel együtt DHA zsírsavat is kaptak, jobb összpontosítási és koncentrálóképesség figyelhető meg.</a:t>
            </a:r>
          </a:p>
          <a:p>
            <a:r>
              <a:t> </a:t>
            </a:r>
          </a:p>
          <a:p>
            <a:r>
              <a:t>A DHA zsírsav az érfalak és kapillárisok erősítésével segíti a szív- és érrendszert, normalizálja a szív működését és csökkenti az ún. rossz koleszterinszintet.</a:t>
            </a:r>
          </a:p>
        </p:txBody>
      </p:sp>
    </p:spTree>
    <p:extLst>
      <p:ext uri="{BB962C8B-B14F-4D97-AF65-F5344CB8AC3E}">
        <p14:creationId xmlns:p14="http://schemas.microsoft.com/office/powerpoint/2010/main" val="2902302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0" name="Shape 4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terhes nő </a:t>
            </a:r>
            <a:r>
              <a:rPr b="1"/>
              <a:t>szelénhiányos</a:t>
            </a:r>
            <a:r>
              <a:t> állapota esetén megnő annak a veszélye, hogy a gyermek rendellenességekkel jön a világra. Ezeknél az újszülötteknél izomgyengeség, gerincbántalmak, szívelégtelenség, légzőszervi betegségek, idegi és mentális rendellenességek alakulhatnak ki.</a:t>
            </a:r>
          </a:p>
          <a:p>
            <a:r>
              <a:t>A szelénhiány az ún. terhességi mérgezés kialakulásáért és a koraszülésért is felelőssé tehető. Megnöveli a magas vérnyomás kialakulásának kockázatát, ödémát, vérszegénységet, depressziót, szülési komplikációkat okozhat.</a:t>
            </a:r>
          </a:p>
          <a:p>
            <a:endParaRPr/>
          </a:p>
          <a:p>
            <a:r>
              <a:t>A </a:t>
            </a:r>
            <a:r>
              <a:rPr b="1"/>
              <a:t>cink</a:t>
            </a:r>
            <a:r>
              <a:t> krónikus hiánya a terhesség alatt szülési komplikációkhoz vezethet (a szülés elhúzódása, vérzés, születési rendellenességek, a gyermek rosszabb egészségi állapota). </a:t>
            </a:r>
          </a:p>
          <a:p>
            <a:r>
              <a:t>A cink, a szelénhez hasonlóan az immunrendszert erősíti, segíti a szervezet harcát a fertőzésekkel szemben (ami különösen fontos terhesség idején, amikor különleges figyelmet és óvatosságot igényel a gyógyszerek szedése).</a:t>
            </a:r>
          </a:p>
          <a:p>
            <a:endParaRPr/>
          </a:p>
          <a:p>
            <a:r>
              <a:t>A </a:t>
            </a:r>
            <a:r>
              <a:rPr b="1"/>
              <a:t>jód</a:t>
            </a:r>
            <a:r>
              <a:t> a pajzsmirigy normális működéséhez nélkülözhetetlen elem. A terhesség alatti jódhiány strúma kialakulásához és elégtelen pajzsmirigyműködéshez vezethet. A jód bevitele megelőzheti a gyermek pajzsmirigy rendellenességeinek kialakulását. A jód a pajzsmirigyhormonok termelődéséhez is szükséges, amik fontos szerepet játszanak az agy méhen belüli fejlődésben.</a:t>
            </a:r>
          </a:p>
        </p:txBody>
      </p:sp>
    </p:spTree>
    <p:extLst>
      <p:ext uri="{BB962C8B-B14F-4D97-AF65-F5344CB8AC3E}">
        <p14:creationId xmlns:p14="http://schemas.microsoft.com/office/powerpoint/2010/main" val="2582960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457200" y="4726122"/>
            <a:ext cx="2133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www.coral-club.com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4257730" y="4720364"/>
            <a:ext cx="628541" cy="280757"/>
            <a:chOff x="0" y="0"/>
            <a:chExt cx="628540" cy="280755"/>
          </a:xfrm>
        </p:grpSpPr>
        <p:sp>
          <p:nvSpPr>
            <p:cNvPr id="25" name="Shape 25"/>
            <p:cNvSpPr/>
            <p:nvPr/>
          </p:nvSpPr>
          <p:spPr>
            <a:xfrm>
              <a:off x="-1" y="-1"/>
              <a:ext cx="276849" cy="276849"/>
            </a:xfrm>
            <a:prstGeom prst="ellipse">
              <a:avLst/>
            </a:prstGeom>
            <a:noFill/>
            <a:ln w="9525" cap="flat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" name="Shape 26"/>
            <p:cNvSpPr/>
            <p:nvPr/>
          </p:nvSpPr>
          <p:spPr>
            <a:xfrm>
              <a:off x="351692" y="3907"/>
              <a:ext cx="276849" cy="276849"/>
            </a:xfrm>
            <a:prstGeom prst="ellipse">
              <a:avLst/>
            </a:prstGeom>
            <a:noFill/>
            <a:ln w="9525" cap="flat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109387" y="104965"/>
              <a:ext cx="45719" cy="73400"/>
              <a:chOff x="0" y="1"/>
              <a:chExt cx="45718" cy="73399"/>
            </a:xfrm>
          </p:grpSpPr>
          <p:sp>
            <p:nvSpPr>
              <p:cNvPr id="27" name="Shape 27"/>
              <p:cNvSpPr/>
              <p:nvPr/>
            </p:nvSpPr>
            <p:spPr>
              <a:xfrm flipV="1">
                <a:off x="0" y="1"/>
                <a:ext cx="45719" cy="38909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Shape 28"/>
              <p:cNvSpPr/>
              <p:nvPr/>
            </p:nvSpPr>
            <p:spPr>
              <a:xfrm>
                <a:off x="0" y="35317"/>
                <a:ext cx="45717" cy="38084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471163" y="102635"/>
              <a:ext cx="45720" cy="73400"/>
              <a:chOff x="0" y="0"/>
              <a:chExt cx="45718" cy="73399"/>
            </a:xfrm>
          </p:grpSpPr>
          <p:sp>
            <p:nvSpPr>
              <p:cNvPr id="30" name="Shape 30"/>
              <p:cNvSpPr/>
              <p:nvPr/>
            </p:nvSpPr>
            <p:spPr>
              <a:xfrm flipH="1">
                <a:off x="0" y="34491"/>
                <a:ext cx="45719" cy="38909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Shape 31"/>
              <p:cNvSpPr/>
              <p:nvPr/>
            </p:nvSpPr>
            <p:spPr>
              <a:xfrm flipH="1" flipV="1">
                <a:off x="1" y="0"/>
                <a:ext cx="45718" cy="38083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34" name="Shape 34"/>
          <p:cNvSpPr/>
          <p:nvPr/>
        </p:nvSpPr>
        <p:spPr>
          <a:xfrm flipH="1" flipV="1">
            <a:off x="399802" y="562063"/>
            <a:ext cx="8318133" cy="1"/>
          </a:xfrm>
          <a:prstGeom prst="line">
            <a:avLst/>
          </a:prstGeom>
          <a:ln>
            <a:solidFill>
              <a:srgbClr val="E0E0E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5" name="image1.pdf" descr="CC_Logo_Green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314" y="130723"/>
            <a:ext cx="461050" cy="304888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685800" y="1597819"/>
            <a:ext cx="7772400" cy="110252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algn="ctr">
              <a:defRPr sz="3200"/>
            </a:lvl1pPr>
          </a:lstStyle>
          <a:p>
            <a:r>
              <a:t>CLICK TO EDIT MASTER TITLE STYLE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marL="0" indent="0" algn="ctr">
              <a:spcBef>
                <a:spcPts val="6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1pPr>
          </a:lstStyle>
          <a:p>
            <a:r>
              <a:t>Click to edit Master subtitle style</a:t>
            </a:r>
          </a:p>
        </p:txBody>
      </p:sp>
      <p:sp>
        <p:nvSpPr>
          <p:cNvPr id="38" name="Shape 38"/>
          <p:cNvSpPr>
            <a:spLocks noGrp="1"/>
          </p:cNvSpPr>
          <p:nvPr>
            <p:ph type="sldNum" sz="quarter" idx="2"/>
          </p:nvPr>
        </p:nvSpPr>
        <p:spPr>
          <a:xfrm>
            <a:off x="8413191" y="4726122"/>
            <a:ext cx="273609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" name="Shape 39"/>
          <p:cNvSpPr/>
          <p:nvPr/>
        </p:nvSpPr>
        <p:spPr>
          <a:xfrm>
            <a:off x="301037" y="498590"/>
            <a:ext cx="8541926" cy="3386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ullScreen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77" name="Shape 37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57200" y="4726122"/>
            <a:ext cx="2133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www.coral-club.com</a:t>
            </a:r>
          </a:p>
        </p:txBody>
      </p:sp>
      <p:grpSp>
        <p:nvGrpSpPr>
          <p:cNvPr id="55" name="Group 55"/>
          <p:cNvGrpSpPr/>
          <p:nvPr/>
        </p:nvGrpSpPr>
        <p:grpSpPr>
          <a:xfrm>
            <a:off x="4257730" y="4720364"/>
            <a:ext cx="628541" cy="280757"/>
            <a:chOff x="0" y="0"/>
            <a:chExt cx="628540" cy="280755"/>
          </a:xfrm>
        </p:grpSpPr>
        <p:sp>
          <p:nvSpPr>
            <p:cNvPr id="47" name="Shape 47"/>
            <p:cNvSpPr/>
            <p:nvPr/>
          </p:nvSpPr>
          <p:spPr>
            <a:xfrm>
              <a:off x="-1" y="-1"/>
              <a:ext cx="276849" cy="276849"/>
            </a:xfrm>
            <a:prstGeom prst="ellipse">
              <a:avLst/>
            </a:prstGeom>
            <a:noFill/>
            <a:ln w="9525" cap="flat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8" name="Shape 48"/>
            <p:cNvSpPr/>
            <p:nvPr/>
          </p:nvSpPr>
          <p:spPr>
            <a:xfrm>
              <a:off x="351692" y="3907"/>
              <a:ext cx="276849" cy="276849"/>
            </a:xfrm>
            <a:prstGeom prst="ellipse">
              <a:avLst/>
            </a:prstGeom>
            <a:noFill/>
            <a:ln w="9525" cap="flat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51" name="Group 51"/>
            <p:cNvGrpSpPr/>
            <p:nvPr/>
          </p:nvGrpSpPr>
          <p:grpSpPr>
            <a:xfrm>
              <a:off x="109387" y="104965"/>
              <a:ext cx="45719" cy="73400"/>
              <a:chOff x="0" y="1"/>
              <a:chExt cx="45718" cy="73399"/>
            </a:xfrm>
          </p:grpSpPr>
          <p:sp>
            <p:nvSpPr>
              <p:cNvPr id="49" name="Shape 49"/>
              <p:cNvSpPr/>
              <p:nvPr/>
            </p:nvSpPr>
            <p:spPr>
              <a:xfrm flipV="1">
                <a:off x="0" y="1"/>
                <a:ext cx="45719" cy="38909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0" name="Shape 50"/>
              <p:cNvSpPr/>
              <p:nvPr/>
            </p:nvSpPr>
            <p:spPr>
              <a:xfrm>
                <a:off x="0" y="35317"/>
                <a:ext cx="45717" cy="38084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471163" y="102635"/>
              <a:ext cx="45720" cy="73400"/>
              <a:chOff x="0" y="0"/>
              <a:chExt cx="45718" cy="73399"/>
            </a:xfrm>
          </p:grpSpPr>
          <p:sp>
            <p:nvSpPr>
              <p:cNvPr id="52" name="Shape 52"/>
              <p:cNvSpPr/>
              <p:nvPr/>
            </p:nvSpPr>
            <p:spPr>
              <a:xfrm flipH="1">
                <a:off x="0" y="34491"/>
                <a:ext cx="45719" cy="38909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3" name="Shape 53"/>
              <p:cNvSpPr/>
              <p:nvPr/>
            </p:nvSpPr>
            <p:spPr>
              <a:xfrm flipH="1" flipV="1">
                <a:off x="1" y="0"/>
                <a:ext cx="45718" cy="38083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56" name="Shape 56"/>
          <p:cNvSpPr/>
          <p:nvPr/>
        </p:nvSpPr>
        <p:spPr>
          <a:xfrm flipH="1" flipV="1">
            <a:off x="399802" y="562063"/>
            <a:ext cx="8318133" cy="1"/>
          </a:xfrm>
          <a:prstGeom prst="line">
            <a:avLst/>
          </a:prstGeom>
          <a:ln>
            <a:solidFill>
              <a:srgbClr val="E0E0E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57" name="image1.pdf" descr="CC_Logo_Green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314" y="130723"/>
            <a:ext cx="461050" cy="304888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447793" y="130723"/>
            <a:ext cx="6096001" cy="3560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xfrm>
            <a:off x="457200" y="1040232"/>
            <a:ext cx="8229600" cy="33944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xfrm>
            <a:off x="8413191" y="4726122"/>
            <a:ext cx="273609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457200" y="4726122"/>
            <a:ext cx="2133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www.coral-club.com</a:t>
            </a:r>
          </a:p>
        </p:txBody>
      </p:sp>
      <p:grpSp>
        <p:nvGrpSpPr>
          <p:cNvPr id="76" name="Group 76"/>
          <p:cNvGrpSpPr/>
          <p:nvPr/>
        </p:nvGrpSpPr>
        <p:grpSpPr>
          <a:xfrm>
            <a:off x="4257730" y="4720364"/>
            <a:ext cx="628541" cy="280757"/>
            <a:chOff x="0" y="0"/>
            <a:chExt cx="628540" cy="280755"/>
          </a:xfrm>
        </p:grpSpPr>
        <p:sp>
          <p:nvSpPr>
            <p:cNvPr id="68" name="Shape 68"/>
            <p:cNvSpPr/>
            <p:nvPr/>
          </p:nvSpPr>
          <p:spPr>
            <a:xfrm>
              <a:off x="-1" y="-1"/>
              <a:ext cx="276849" cy="276849"/>
            </a:xfrm>
            <a:prstGeom prst="ellipse">
              <a:avLst/>
            </a:prstGeom>
            <a:noFill/>
            <a:ln w="9525" cap="flat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9" name="Shape 69"/>
            <p:cNvSpPr/>
            <p:nvPr/>
          </p:nvSpPr>
          <p:spPr>
            <a:xfrm>
              <a:off x="351692" y="3907"/>
              <a:ext cx="276849" cy="276849"/>
            </a:xfrm>
            <a:prstGeom prst="ellipse">
              <a:avLst/>
            </a:prstGeom>
            <a:noFill/>
            <a:ln w="9525" cap="flat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72" name="Group 72"/>
            <p:cNvGrpSpPr/>
            <p:nvPr/>
          </p:nvGrpSpPr>
          <p:grpSpPr>
            <a:xfrm>
              <a:off x="109387" y="104965"/>
              <a:ext cx="45719" cy="73400"/>
              <a:chOff x="0" y="1"/>
              <a:chExt cx="45718" cy="73399"/>
            </a:xfrm>
          </p:grpSpPr>
          <p:sp>
            <p:nvSpPr>
              <p:cNvPr id="70" name="Shape 70"/>
              <p:cNvSpPr/>
              <p:nvPr/>
            </p:nvSpPr>
            <p:spPr>
              <a:xfrm flipV="1">
                <a:off x="0" y="1"/>
                <a:ext cx="45719" cy="38909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71" name="Shape 71"/>
              <p:cNvSpPr/>
              <p:nvPr/>
            </p:nvSpPr>
            <p:spPr>
              <a:xfrm>
                <a:off x="0" y="35317"/>
                <a:ext cx="45717" cy="38084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75" name="Group 75"/>
            <p:cNvGrpSpPr/>
            <p:nvPr/>
          </p:nvGrpSpPr>
          <p:grpSpPr>
            <a:xfrm>
              <a:off x="471163" y="102635"/>
              <a:ext cx="45720" cy="73400"/>
              <a:chOff x="0" y="0"/>
              <a:chExt cx="45718" cy="73399"/>
            </a:xfrm>
          </p:grpSpPr>
          <p:sp>
            <p:nvSpPr>
              <p:cNvPr id="73" name="Shape 73"/>
              <p:cNvSpPr/>
              <p:nvPr/>
            </p:nvSpPr>
            <p:spPr>
              <a:xfrm flipH="1">
                <a:off x="0" y="34491"/>
                <a:ext cx="45719" cy="38909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74" name="Shape 74"/>
              <p:cNvSpPr/>
              <p:nvPr/>
            </p:nvSpPr>
            <p:spPr>
              <a:xfrm flipH="1" flipV="1">
                <a:off x="1" y="0"/>
                <a:ext cx="45718" cy="38083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77" name="Shape 77"/>
          <p:cNvSpPr/>
          <p:nvPr/>
        </p:nvSpPr>
        <p:spPr>
          <a:xfrm flipH="1" flipV="1">
            <a:off x="399802" y="562063"/>
            <a:ext cx="8318133" cy="1"/>
          </a:xfrm>
          <a:prstGeom prst="line">
            <a:avLst/>
          </a:prstGeom>
          <a:ln>
            <a:solidFill>
              <a:srgbClr val="E0E0E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78" name="image1.pdf" descr="CC_Logo_Green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314" y="130723"/>
            <a:ext cx="461050" cy="304888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hape 79"/>
          <p:cNvSpPr>
            <a:spLocks noGrp="1"/>
          </p:cNvSpPr>
          <p:nvPr>
            <p:ph type="title"/>
          </p:nvPr>
        </p:nvSpPr>
        <p:spPr>
          <a:xfrm>
            <a:off x="447793" y="130723"/>
            <a:ext cx="6096001" cy="3560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xfrm>
            <a:off x="8413191" y="4726122"/>
            <a:ext cx="273609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/>
        </p:nvSpPr>
        <p:spPr>
          <a:xfrm>
            <a:off x="457200" y="4726122"/>
            <a:ext cx="2133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www.coral-club.com</a:t>
            </a:r>
          </a:p>
        </p:txBody>
      </p:sp>
      <p:grpSp>
        <p:nvGrpSpPr>
          <p:cNvPr id="96" name="Group 96"/>
          <p:cNvGrpSpPr/>
          <p:nvPr/>
        </p:nvGrpSpPr>
        <p:grpSpPr>
          <a:xfrm>
            <a:off x="4257730" y="4720364"/>
            <a:ext cx="628541" cy="280757"/>
            <a:chOff x="0" y="0"/>
            <a:chExt cx="628540" cy="280755"/>
          </a:xfrm>
        </p:grpSpPr>
        <p:sp>
          <p:nvSpPr>
            <p:cNvPr id="88" name="Shape 88"/>
            <p:cNvSpPr/>
            <p:nvPr/>
          </p:nvSpPr>
          <p:spPr>
            <a:xfrm>
              <a:off x="-1" y="-1"/>
              <a:ext cx="276849" cy="276849"/>
            </a:xfrm>
            <a:prstGeom prst="ellipse">
              <a:avLst/>
            </a:prstGeom>
            <a:noFill/>
            <a:ln w="9525" cap="flat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9" name="Shape 89"/>
            <p:cNvSpPr/>
            <p:nvPr/>
          </p:nvSpPr>
          <p:spPr>
            <a:xfrm>
              <a:off x="351692" y="3907"/>
              <a:ext cx="276849" cy="276849"/>
            </a:xfrm>
            <a:prstGeom prst="ellipse">
              <a:avLst/>
            </a:prstGeom>
            <a:noFill/>
            <a:ln w="9525" cap="flat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92" name="Group 92"/>
            <p:cNvGrpSpPr/>
            <p:nvPr/>
          </p:nvGrpSpPr>
          <p:grpSpPr>
            <a:xfrm>
              <a:off x="109387" y="104965"/>
              <a:ext cx="45719" cy="73400"/>
              <a:chOff x="0" y="1"/>
              <a:chExt cx="45718" cy="73399"/>
            </a:xfrm>
          </p:grpSpPr>
          <p:sp>
            <p:nvSpPr>
              <p:cNvPr id="90" name="Shape 90"/>
              <p:cNvSpPr/>
              <p:nvPr/>
            </p:nvSpPr>
            <p:spPr>
              <a:xfrm flipV="1">
                <a:off x="0" y="1"/>
                <a:ext cx="45719" cy="38909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91" name="Shape 91"/>
              <p:cNvSpPr/>
              <p:nvPr/>
            </p:nvSpPr>
            <p:spPr>
              <a:xfrm>
                <a:off x="0" y="35317"/>
                <a:ext cx="45717" cy="38084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5" name="Group 95"/>
            <p:cNvGrpSpPr/>
            <p:nvPr/>
          </p:nvGrpSpPr>
          <p:grpSpPr>
            <a:xfrm>
              <a:off x="471163" y="102635"/>
              <a:ext cx="45720" cy="73400"/>
              <a:chOff x="0" y="0"/>
              <a:chExt cx="45718" cy="73399"/>
            </a:xfrm>
          </p:grpSpPr>
          <p:sp>
            <p:nvSpPr>
              <p:cNvPr id="93" name="Shape 93"/>
              <p:cNvSpPr/>
              <p:nvPr/>
            </p:nvSpPr>
            <p:spPr>
              <a:xfrm flipH="1">
                <a:off x="0" y="34491"/>
                <a:ext cx="45719" cy="38909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94" name="Shape 94"/>
              <p:cNvSpPr/>
              <p:nvPr/>
            </p:nvSpPr>
            <p:spPr>
              <a:xfrm flipH="1" flipV="1">
                <a:off x="1" y="0"/>
                <a:ext cx="45718" cy="38083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97" name="Shape 97"/>
          <p:cNvSpPr/>
          <p:nvPr/>
        </p:nvSpPr>
        <p:spPr>
          <a:xfrm flipH="1" flipV="1">
            <a:off x="399802" y="562063"/>
            <a:ext cx="8318133" cy="1"/>
          </a:xfrm>
          <a:prstGeom prst="line">
            <a:avLst/>
          </a:prstGeom>
          <a:ln>
            <a:solidFill>
              <a:srgbClr val="E0E0E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98" name="image1.pdf" descr="CC_Logo_Green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314" y="130723"/>
            <a:ext cx="461050" cy="304888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Shape 99"/>
          <p:cNvSpPr>
            <a:spLocks noGrp="1"/>
          </p:cNvSpPr>
          <p:nvPr>
            <p:ph type="title"/>
          </p:nvPr>
        </p:nvSpPr>
        <p:spPr>
          <a:xfrm>
            <a:off x="447793" y="130723"/>
            <a:ext cx="6096001" cy="3560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xfrm>
            <a:off x="8413191" y="4726122"/>
            <a:ext cx="273609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1" name="Shape 101"/>
          <p:cNvSpPr/>
          <p:nvPr/>
        </p:nvSpPr>
        <p:spPr>
          <a:xfrm flipH="1" flipV="1">
            <a:off x="399802" y="562063"/>
            <a:ext cx="8318133" cy="1"/>
          </a:xfrm>
          <a:prstGeom prst="line">
            <a:avLst/>
          </a:prstGeom>
          <a:ln>
            <a:solidFill>
              <a:srgbClr val="A6A6A6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/>
        </p:nvSpPr>
        <p:spPr>
          <a:xfrm>
            <a:off x="457200" y="4726122"/>
            <a:ext cx="2133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www.coral-club.com</a:t>
            </a:r>
          </a:p>
        </p:txBody>
      </p:sp>
      <p:grpSp>
        <p:nvGrpSpPr>
          <p:cNvPr id="117" name="Group 117"/>
          <p:cNvGrpSpPr/>
          <p:nvPr/>
        </p:nvGrpSpPr>
        <p:grpSpPr>
          <a:xfrm>
            <a:off x="4257730" y="4720364"/>
            <a:ext cx="628541" cy="280757"/>
            <a:chOff x="0" y="0"/>
            <a:chExt cx="628540" cy="280755"/>
          </a:xfrm>
        </p:grpSpPr>
        <p:sp>
          <p:nvSpPr>
            <p:cNvPr id="109" name="Shape 109"/>
            <p:cNvSpPr/>
            <p:nvPr/>
          </p:nvSpPr>
          <p:spPr>
            <a:xfrm>
              <a:off x="-1" y="-1"/>
              <a:ext cx="276849" cy="276849"/>
            </a:xfrm>
            <a:prstGeom prst="ellipse">
              <a:avLst/>
            </a:prstGeom>
            <a:noFill/>
            <a:ln w="9525" cap="flat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0" name="Shape 110"/>
            <p:cNvSpPr/>
            <p:nvPr/>
          </p:nvSpPr>
          <p:spPr>
            <a:xfrm>
              <a:off x="351692" y="3907"/>
              <a:ext cx="276849" cy="276849"/>
            </a:xfrm>
            <a:prstGeom prst="ellipse">
              <a:avLst/>
            </a:prstGeom>
            <a:noFill/>
            <a:ln w="9525" cap="flat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13" name="Group 113"/>
            <p:cNvGrpSpPr/>
            <p:nvPr/>
          </p:nvGrpSpPr>
          <p:grpSpPr>
            <a:xfrm>
              <a:off x="109387" y="104965"/>
              <a:ext cx="45719" cy="73400"/>
              <a:chOff x="0" y="1"/>
              <a:chExt cx="45718" cy="73399"/>
            </a:xfrm>
          </p:grpSpPr>
          <p:sp>
            <p:nvSpPr>
              <p:cNvPr id="111" name="Shape 111"/>
              <p:cNvSpPr/>
              <p:nvPr/>
            </p:nvSpPr>
            <p:spPr>
              <a:xfrm flipV="1">
                <a:off x="0" y="1"/>
                <a:ext cx="45719" cy="38909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Shape 112"/>
              <p:cNvSpPr/>
              <p:nvPr/>
            </p:nvSpPr>
            <p:spPr>
              <a:xfrm>
                <a:off x="0" y="35317"/>
                <a:ext cx="45717" cy="38084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6" name="Group 116"/>
            <p:cNvGrpSpPr/>
            <p:nvPr/>
          </p:nvGrpSpPr>
          <p:grpSpPr>
            <a:xfrm>
              <a:off x="471163" y="102635"/>
              <a:ext cx="45720" cy="73400"/>
              <a:chOff x="0" y="0"/>
              <a:chExt cx="45718" cy="73399"/>
            </a:xfrm>
          </p:grpSpPr>
          <p:sp>
            <p:nvSpPr>
              <p:cNvPr id="114" name="Shape 114"/>
              <p:cNvSpPr/>
              <p:nvPr/>
            </p:nvSpPr>
            <p:spPr>
              <a:xfrm flipH="1">
                <a:off x="0" y="34491"/>
                <a:ext cx="45719" cy="38909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15" name="Shape 115"/>
              <p:cNvSpPr/>
              <p:nvPr/>
            </p:nvSpPr>
            <p:spPr>
              <a:xfrm flipH="1" flipV="1">
                <a:off x="1" y="0"/>
                <a:ext cx="45718" cy="38083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18" name="Shape 118"/>
          <p:cNvSpPr/>
          <p:nvPr/>
        </p:nvSpPr>
        <p:spPr>
          <a:xfrm flipH="1" flipV="1">
            <a:off x="399802" y="562063"/>
            <a:ext cx="8318133" cy="1"/>
          </a:xfrm>
          <a:prstGeom prst="line">
            <a:avLst/>
          </a:prstGeom>
          <a:ln>
            <a:solidFill>
              <a:srgbClr val="E0E0E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19" name="image1.pdf" descr="CC_Logo_Green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314" y="130723"/>
            <a:ext cx="461050" cy="304888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>
            <a:spLocks noGrp="1"/>
          </p:cNvSpPr>
          <p:nvPr>
            <p:ph type="title"/>
          </p:nvPr>
        </p:nvSpPr>
        <p:spPr>
          <a:xfrm>
            <a:off x="447793" y="130723"/>
            <a:ext cx="6096001" cy="3560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21" name="Shape 121"/>
          <p:cNvSpPr>
            <a:spLocks noGrp="1"/>
          </p:cNvSpPr>
          <p:nvPr>
            <p:ph type="body" sz="half" idx="1"/>
          </p:nvPr>
        </p:nvSpPr>
        <p:spPr>
          <a:xfrm>
            <a:off x="457200" y="1012010"/>
            <a:ext cx="4038600" cy="339447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spcBef>
                <a:spcPts val="400"/>
              </a:spcBef>
              <a:defRPr sz="1800"/>
            </a:lvl1pPr>
            <a:lvl2pPr marL="778668" indent="-321468">
              <a:spcBef>
                <a:spcPts val="400"/>
              </a:spcBef>
              <a:defRPr sz="1800"/>
            </a:lvl2pPr>
            <a:lvl3pPr marL="1208314" indent="-293914"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xfrm>
            <a:off x="8413191" y="4726122"/>
            <a:ext cx="273609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457200" y="4726122"/>
            <a:ext cx="2133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www.coral-club.com</a:t>
            </a:r>
          </a:p>
        </p:txBody>
      </p:sp>
      <p:grpSp>
        <p:nvGrpSpPr>
          <p:cNvPr id="138" name="Group 138"/>
          <p:cNvGrpSpPr/>
          <p:nvPr/>
        </p:nvGrpSpPr>
        <p:grpSpPr>
          <a:xfrm>
            <a:off x="4257730" y="4720364"/>
            <a:ext cx="628541" cy="280757"/>
            <a:chOff x="0" y="0"/>
            <a:chExt cx="628540" cy="280755"/>
          </a:xfrm>
        </p:grpSpPr>
        <p:sp>
          <p:nvSpPr>
            <p:cNvPr id="130" name="Shape 130"/>
            <p:cNvSpPr/>
            <p:nvPr/>
          </p:nvSpPr>
          <p:spPr>
            <a:xfrm>
              <a:off x="-1" y="-1"/>
              <a:ext cx="276849" cy="276849"/>
            </a:xfrm>
            <a:prstGeom prst="ellipse">
              <a:avLst/>
            </a:prstGeom>
            <a:noFill/>
            <a:ln w="9525" cap="flat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1" name="Shape 131"/>
            <p:cNvSpPr/>
            <p:nvPr/>
          </p:nvSpPr>
          <p:spPr>
            <a:xfrm>
              <a:off x="351692" y="3907"/>
              <a:ext cx="276849" cy="276849"/>
            </a:xfrm>
            <a:prstGeom prst="ellipse">
              <a:avLst/>
            </a:prstGeom>
            <a:noFill/>
            <a:ln w="9525" cap="flat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34" name="Group 134"/>
            <p:cNvGrpSpPr/>
            <p:nvPr/>
          </p:nvGrpSpPr>
          <p:grpSpPr>
            <a:xfrm>
              <a:off x="109387" y="104965"/>
              <a:ext cx="45719" cy="73400"/>
              <a:chOff x="0" y="1"/>
              <a:chExt cx="45718" cy="73399"/>
            </a:xfrm>
          </p:grpSpPr>
          <p:sp>
            <p:nvSpPr>
              <p:cNvPr id="132" name="Shape 132"/>
              <p:cNvSpPr/>
              <p:nvPr/>
            </p:nvSpPr>
            <p:spPr>
              <a:xfrm flipV="1">
                <a:off x="0" y="1"/>
                <a:ext cx="45719" cy="38909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Shape 133"/>
              <p:cNvSpPr/>
              <p:nvPr/>
            </p:nvSpPr>
            <p:spPr>
              <a:xfrm>
                <a:off x="0" y="35317"/>
                <a:ext cx="45717" cy="38084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37" name="Group 137"/>
            <p:cNvGrpSpPr/>
            <p:nvPr/>
          </p:nvGrpSpPr>
          <p:grpSpPr>
            <a:xfrm>
              <a:off x="471163" y="102635"/>
              <a:ext cx="45720" cy="73400"/>
              <a:chOff x="0" y="0"/>
              <a:chExt cx="45718" cy="73399"/>
            </a:xfrm>
          </p:grpSpPr>
          <p:sp>
            <p:nvSpPr>
              <p:cNvPr id="135" name="Shape 135"/>
              <p:cNvSpPr/>
              <p:nvPr/>
            </p:nvSpPr>
            <p:spPr>
              <a:xfrm flipH="1">
                <a:off x="0" y="34491"/>
                <a:ext cx="45719" cy="38909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Shape 136"/>
              <p:cNvSpPr/>
              <p:nvPr/>
            </p:nvSpPr>
            <p:spPr>
              <a:xfrm flipH="1" flipV="1">
                <a:off x="1" y="0"/>
                <a:ext cx="45718" cy="38083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39" name="Shape 139"/>
          <p:cNvSpPr/>
          <p:nvPr/>
        </p:nvSpPr>
        <p:spPr>
          <a:xfrm flipH="1" flipV="1">
            <a:off x="399802" y="562063"/>
            <a:ext cx="8318133" cy="1"/>
          </a:xfrm>
          <a:prstGeom prst="line">
            <a:avLst/>
          </a:prstGeom>
          <a:ln>
            <a:solidFill>
              <a:srgbClr val="E0E0E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40" name="image1.pdf" descr="CC_Logo_Green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314" y="130723"/>
            <a:ext cx="461050" cy="304888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hape 141"/>
          <p:cNvSpPr>
            <a:spLocks noGrp="1"/>
          </p:cNvSpPr>
          <p:nvPr>
            <p:ph type="title"/>
          </p:nvPr>
        </p:nvSpPr>
        <p:spPr>
          <a:xfrm>
            <a:off x="447793" y="130723"/>
            <a:ext cx="6096001" cy="3560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"/>
          </p:nvPr>
        </p:nvSpPr>
        <p:spPr>
          <a:xfrm>
            <a:off x="457200" y="1000823"/>
            <a:ext cx="4040188" cy="4798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1800" b="1"/>
            </a:lvl1pPr>
          </a:lstStyle>
          <a:p>
            <a:r>
              <a:t>Click to edit Master text styles</a:t>
            </a:r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3"/>
          </p:nvPr>
        </p:nvSpPr>
        <p:spPr>
          <a:xfrm>
            <a:off x="4645026" y="1000823"/>
            <a:ext cx="4041776" cy="47982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400"/>
              </a:spcBef>
              <a:buSzTx/>
              <a:buFontTx/>
              <a:buNone/>
              <a:defRPr sz="1800" b="1"/>
            </a:pPr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sldNum" sz="quarter" idx="2"/>
          </p:nvPr>
        </p:nvSpPr>
        <p:spPr>
          <a:xfrm>
            <a:off x="8427271" y="4732472"/>
            <a:ext cx="259530" cy="256541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/>
        </p:nvSpPr>
        <p:spPr>
          <a:xfrm>
            <a:off x="457200" y="4726122"/>
            <a:ext cx="2133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www.coral-club.com</a:t>
            </a:r>
          </a:p>
        </p:txBody>
      </p:sp>
      <p:grpSp>
        <p:nvGrpSpPr>
          <p:cNvPr id="160" name="Group 160"/>
          <p:cNvGrpSpPr/>
          <p:nvPr/>
        </p:nvGrpSpPr>
        <p:grpSpPr>
          <a:xfrm>
            <a:off x="4257730" y="4720364"/>
            <a:ext cx="628541" cy="280757"/>
            <a:chOff x="0" y="0"/>
            <a:chExt cx="628540" cy="280755"/>
          </a:xfrm>
        </p:grpSpPr>
        <p:sp>
          <p:nvSpPr>
            <p:cNvPr id="152" name="Shape 152"/>
            <p:cNvSpPr/>
            <p:nvPr/>
          </p:nvSpPr>
          <p:spPr>
            <a:xfrm>
              <a:off x="-1" y="-1"/>
              <a:ext cx="276849" cy="276849"/>
            </a:xfrm>
            <a:prstGeom prst="ellipse">
              <a:avLst/>
            </a:prstGeom>
            <a:noFill/>
            <a:ln w="9525" cap="flat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3" name="Shape 153"/>
            <p:cNvSpPr/>
            <p:nvPr/>
          </p:nvSpPr>
          <p:spPr>
            <a:xfrm>
              <a:off x="351692" y="3907"/>
              <a:ext cx="276849" cy="276849"/>
            </a:xfrm>
            <a:prstGeom prst="ellipse">
              <a:avLst/>
            </a:prstGeom>
            <a:noFill/>
            <a:ln w="9525" cap="flat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56" name="Group 156"/>
            <p:cNvGrpSpPr/>
            <p:nvPr/>
          </p:nvGrpSpPr>
          <p:grpSpPr>
            <a:xfrm>
              <a:off x="109387" y="104965"/>
              <a:ext cx="45719" cy="73400"/>
              <a:chOff x="0" y="1"/>
              <a:chExt cx="45718" cy="73399"/>
            </a:xfrm>
          </p:grpSpPr>
          <p:sp>
            <p:nvSpPr>
              <p:cNvPr id="154" name="Shape 154"/>
              <p:cNvSpPr/>
              <p:nvPr/>
            </p:nvSpPr>
            <p:spPr>
              <a:xfrm flipV="1">
                <a:off x="0" y="1"/>
                <a:ext cx="45719" cy="38909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5" name="Shape 155"/>
              <p:cNvSpPr/>
              <p:nvPr/>
            </p:nvSpPr>
            <p:spPr>
              <a:xfrm>
                <a:off x="0" y="35317"/>
                <a:ext cx="45717" cy="38084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59" name="Group 159"/>
            <p:cNvGrpSpPr/>
            <p:nvPr/>
          </p:nvGrpSpPr>
          <p:grpSpPr>
            <a:xfrm>
              <a:off x="471163" y="102635"/>
              <a:ext cx="45720" cy="73400"/>
              <a:chOff x="0" y="0"/>
              <a:chExt cx="45718" cy="73399"/>
            </a:xfrm>
          </p:grpSpPr>
          <p:sp>
            <p:nvSpPr>
              <p:cNvPr id="157" name="Shape 157"/>
              <p:cNvSpPr/>
              <p:nvPr/>
            </p:nvSpPr>
            <p:spPr>
              <a:xfrm flipH="1">
                <a:off x="0" y="34491"/>
                <a:ext cx="45719" cy="38909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8" name="Shape 158"/>
              <p:cNvSpPr/>
              <p:nvPr/>
            </p:nvSpPr>
            <p:spPr>
              <a:xfrm flipH="1" flipV="1">
                <a:off x="1" y="0"/>
                <a:ext cx="45718" cy="38083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61" name="Shape 161"/>
          <p:cNvSpPr/>
          <p:nvPr/>
        </p:nvSpPr>
        <p:spPr>
          <a:xfrm flipH="1" flipV="1">
            <a:off x="399802" y="562063"/>
            <a:ext cx="8318133" cy="1"/>
          </a:xfrm>
          <a:prstGeom prst="line">
            <a:avLst/>
          </a:prstGeom>
          <a:ln>
            <a:solidFill>
              <a:srgbClr val="E0E0E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62" name="image1.pdf" descr="CC_Logo_Green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314" y="130723"/>
            <a:ext cx="461050" cy="304888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hape 163"/>
          <p:cNvSpPr>
            <a:spLocks noGrp="1"/>
          </p:cNvSpPr>
          <p:nvPr>
            <p:ph type="title"/>
          </p:nvPr>
        </p:nvSpPr>
        <p:spPr>
          <a:xfrm>
            <a:off x="447793" y="130723"/>
            <a:ext cx="6096001" cy="3560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64" name="Shape 164"/>
          <p:cNvSpPr>
            <a:spLocks noGrp="1"/>
          </p:cNvSpPr>
          <p:nvPr>
            <p:ph type="sldNum" sz="quarter" idx="2"/>
          </p:nvPr>
        </p:nvSpPr>
        <p:spPr>
          <a:xfrm>
            <a:off x="8413191" y="4726122"/>
            <a:ext cx="273609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5" name="Shape 165"/>
          <p:cNvSpPr/>
          <p:nvPr/>
        </p:nvSpPr>
        <p:spPr>
          <a:xfrm>
            <a:off x="4145934" y="4547418"/>
            <a:ext cx="942259" cy="53258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6" name="Shape 166"/>
          <p:cNvSpPr/>
          <p:nvPr/>
        </p:nvSpPr>
        <p:spPr>
          <a:xfrm>
            <a:off x="0" y="3466069"/>
            <a:ext cx="9144000" cy="16774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rrange avat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/>
        </p:nvSpPr>
        <p:spPr>
          <a:xfrm>
            <a:off x="457200" y="4726122"/>
            <a:ext cx="2133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www.coral-club.com</a:t>
            </a:r>
          </a:p>
        </p:txBody>
      </p:sp>
      <p:grpSp>
        <p:nvGrpSpPr>
          <p:cNvPr id="182" name="Group 182"/>
          <p:cNvGrpSpPr/>
          <p:nvPr/>
        </p:nvGrpSpPr>
        <p:grpSpPr>
          <a:xfrm>
            <a:off x="4257730" y="4720364"/>
            <a:ext cx="628541" cy="280757"/>
            <a:chOff x="0" y="0"/>
            <a:chExt cx="628540" cy="280755"/>
          </a:xfrm>
        </p:grpSpPr>
        <p:sp>
          <p:nvSpPr>
            <p:cNvPr id="174" name="Shape 174"/>
            <p:cNvSpPr/>
            <p:nvPr/>
          </p:nvSpPr>
          <p:spPr>
            <a:xfrm>
              <a:off x="-1" y="-1"/>
              <a:ext cx="276849" cy="276849"/>
            </a:xfrm>
            <a:prstGeom prst="ellipse">
              <a:avLst/>
            </a:prstGeom>
            <a:noFill/>
            <a:ln w="9525" cap="flat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5" name="Shape 175"/>
            <p:cNvSpPr/>
            <p:nvPr/>
          </p:nvSpPr>
          <p:spPr>
            <a:xfrm>
              <a:off x="351692" y="3907"/>
              <a:ext cx="276849" cy="276849"/>
            </a:xfrm>
            <a:prstGeom prst="ellipse">
              <a:avLst/>
            </a:prstGeom>
            <a:noFill/>
            <a:ln w="9525" cap="flat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78" name="Group 178"/>
            <p:cNvGrpSpPr/>
            <p:nvPr/>
          </p:nvGrpSpPr>
          <p:grpSpPr>
            <a:xfrm>
              <a:off x="109387" y="104965"/>
              <a:ext cx="45719" cy="73400"/>
              <a:chOff x="0" y="1"/>
              <a:chExt cx="45718" cy="73399"/>
            </a:xfrm>
          </p:grpSpPr>
          <p:sp>
            <p:nvSpPr>
              <p:cNvPr id="176" name="Shape 176"/>
              <p:cNvSpPr/>
              <p:nvPr/>
            </p:nvSpPr>
            <p:spPr>
              <a:xfrm flipV="1">
                <a:off x="0" y="1"/>
                <a:ext cx="45719" cy="38909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77" name="Shape 177"/>
              <p:cNvSpPr/>
              <p:nvPr/>
            </p:nvSpPr>
            <p:spPr>
              <a:xfrm>
                <a:off x="0" y="35317"/>
                <a:ext cx="45717" cy="38084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81" name="Group 181"/>
            <p:cNvGrpSpPr/>
            <p:nvPr/>
          </p:nvGrpSpPr>
          <p:grpSpPr>
            <a:xfrm>
              <a:off x="471163" y="102635"/>
              <a:ext cx="45720" cy="73400"/>
              <a:chOff x="0" y="0"/>
              <a:chExt cx="45718" cy="73399"/>
            </a:xfrm>
          </p:grpSpPr>
          <p:sp>
            <p:nvSpPr>
              <p:cNvPr id="179" name="Shape 179"/>
              <p:cNvSpPr/>
              <p:nvPr/>
            </p:nvSpPr>
            <p:spPr>
              <a:xfrm flipH="1">
                <a:off x="0" y="34491"/>
                <a:ext cx="45719" cy="38909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80" name="Shape 180"/>
              <p:cNvSpPr/>
              <p:nvPr/>
            </p:nvSpPr>
            <p:spPr>
              <a:xfrm flipH="1" flipV="1">
                <a:off x="1" y="0"/>
                <a:ext cx="45718" cy="38083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83" name="Shape 183"/>
          <p:cNvSpPr/>
          <p:nvPr/>
        </p:nvSpPr>
        <p:spPr>
          <a:xfrm flipH="1" flipV="1">
            <a:off x="399802" y="562063"/>
            <a:ext cx="8318133" cy="1"/>
          </a:xfrm>
          <a:prstGeom prst="line">
            <a:avLst/>
          </a:prstGeom>
          <a:ln>
            <a:solidFill>
              <a:srgbClr val="E0E0E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4" name="image1.pdf" descr="CC_Logo_Green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314" y="130723"/>
            <a:ext cx="461050" cy="304888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hape 185"/>
          <p:cNvSpPr>
            <a:spLocks noGrp="1"/>
          </p:cNvSpPr>
          <p:nvPr>
            <p:ph type="title"/>
          </p:nvPr>
        </p:nvSpPr>
        <p:spPr>
          <a:xfrm>
            <a:off x="447793" y="130723"/>
            <a:ext cx="6096001" cy="3560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86" name="Shape 186"/>
          <p:cNvSpPr>
            <a:spLocks noGrp="1"/>
          </p:cNvSpPr>
          <p:nvPr>
            <p:ph type="sldNum" sz="quarter" idx="2"/>
          </p:nvPr>
        </p:nvSpPr>
        <p:spPr>
          <a:xfrm>
            <a:off x="8413191" y="4726122"/>
            <a:ext cx="273609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87" name="Shape 187"/>
          <p:cNvSpPr/>
          <p:nvPr/>
        </p:nvSpPr>
        <p:spPr>
          <a:xfrm>
            <a:off x="4145934" y="4547418"/>
            <a:ext cx="942259" cy="53258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340" name="Group 340"/>
          <p:cNvGrpSpPr/>
          <p:nvPr/>
        </p:nvGrpSpPr>
        <p:grpSpPr>
          <a:xfrm>
            <a:off x="2415381" y="1160651"/>
            <a:ext cx="4453733" cy="2877156"/>
            <a:chOff x="0" y="0"/>
            <a:chExt cx="4453731" cy="2877154"/>
          </a:xfrm>
        </p:grpSpPr>
        <p:sp>
          <p:nvSpPr>
            <p:cNvPr id="188" name="Shape 188"/>
            <p:cNvSpPr/>
            <p:nvPr/>
          </p:nvSpPr>
          <p:spPr>
            <a:xfrm>
              <a:off x="2131218" y="834042"/>
              <a:ext cx="1246189" cy="565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6" y="0"/>
                  </a:moveTo>
                  <a:cubicBezTo>
                    <a:pt x="3864" y="4602"/>
                    <a:pt x="2446" y="7057"/>
                    <a:pt x="1863" y="8161"/>
                  </a:cubicBezTo>
                  <a:cubicBezTo>
                    <a:pt x="1001" y="9880"/>
                    <a:pt x="500" y="16200"/>
                    <a:pt x="0" y="21600"/>
                  </a:cubicBezTo>
                  <a:cubicBezTo>
                    <a:pt x="10786" y="21600"/>
                    <a:pt x="10786" y="21600"/>
                    <a:pt x="10786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072" y="16200"/>
                    <a:pt x="20599" y="9880"/>
                    <a:pt x="19737" y="8161"/>
                  </a:cubicBezTo>
                  <a:cubicBezTo>
                    <a:pt x="19154" y="7057"/>
                    <a:pt x="17792" y="4664"/>
                    <a:pt x="13010" y="61"/>
                  </a:cubicBezTo>
                  <a:cubicBezTo>
                    <a:pt x="8646" y="0"/>
                    <a:pt x="8646" y="0"/>
                    <a:pt x="8646" y="0"/>
                  </a:cubicBezTo>
                </a:path>
              </a:pathLst>
            </a:custGeom>
            <a:solidFill>
              <a:srgbClr val="FFDE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89" name="Shape 189"/>
            <p:cNvSpPr/>
            <p:nvPr/>
          </p:nvSpPr>
          <p:spPr>
            <a:xfrm>
              <a:off x="2131218" y="834042"/>
              <a:ext cx="1246189" cy="565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6" y="0"/>
                  </a:moveTo>
                  <a:cubicBezTo>
                    <a:pt x="3864" y="4602"/>
                    <a:pt x="2446" y="7057"/>
                    <a:pt x="1863" y="8161"/>
                  </a:cubicBezTo>
                  <a:cubicBezTo>
                    <a:pt x="1001" y="9880"/>
                    <a:pt x="500" y="16200"/>
                    <a:pt x="0" y="21600"/>
                  </a:cubicBezTo>
                  <a:cubicBezTo>
                    <a:pt x="10786" y="21600"/>
                    <a:pt x="10786" y="21600"/>
                    <a:pt x="10786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072" y="16200"/>
                    <a:pt x="20599" y="9880"/>
                    <a:pt x="19737" y="8161"/>
                  </a:cubicBezTo>
                  <a:cubicBezTo>
                    <a:pt x="19154" y="7057"/>
                    <a:pt x="17792" y="4664"/>
                    <a:pt x="13010" y="61"/>
                  </a:cubicBezTo>
                  <a:cubicBezTo>
                    <a:pt x="8646" y="0"/>
                    <a:pt x="8646" y="0"/>
                    <a:pt x="8646" y="0"/>
                  </a:cubicBezTo>
                </a:path>
              </a:pathLst>
            </a:custGeom>
            <a:solidFill>
              <a:srgbClr val="3333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>
              <a:off x="2620168" y="468587"/>
              <a:ext cx="268289" cy="495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9" extrusionOk="0">
                  <a:moveTo>
                    <a:pt x="0" y="4735"/>
                  </a:moveTo>
                  <a:cubicBezTo>
                    <a:pt x="0" y="12657"/>
                    <a:pt x="0" y="12657"/>
                    <a:pt x="0" y="12657"/>
                  </a:cubicBezTo>
                  <a:cubicBezTo>
                    <a:pt x="0" y="16556"/>
                    <a:pt x="0" y="16556"/>
                    <a:pt x="0" y="16556"/>
                  </a:cubicBezTo>
                  <a:cubicBezTo>
                    <a:pt x="5950" y="19898"/>
                    <a:pt x="15650" y="20022"/>
                    <a:pt x="21600" y="16556"/>
                  </a:cubicBezTo>
                  <a:cubicBezTo>
                    <a:pt x="21600" y="12657"/>
                    <a:pt x="21600" y="12657"/>
                    <a:pt x="21600" y="12657"/>
                  </a:cubicBezTo>
                  <a:cubicBezTo>
                    <a:pt x="21600" y="4735"/>
                    <a:pt x="21600" y="4735"/>
                    <a:pt x="21600" y="4735"/>
                  </a:cubicBezTo>
                  <a:cubicBezTo>
                    <a:pt x="21600" y="-1578"/>
                    <a:pt x="0" y="-1578"/>
                    <a:pt x="0" y="4735"/>
                  </a:cubicBezTo>
                </a:path>
              </a:pathLst>
            </a:custGeom>
            <a:solidFill>
              <a:srgbClr val="F6C89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>
              <a:off x="2450743" y="399331"/>
              <a:ext cx="98652" cy="150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5" h="19853" extrusionOk="0">
                  <a:moveTo>
                    <a:pt x="4870" y="185"/>
                  </a:moveTo>
                  <a:cubicBezTo>
                    <a:pt x="9190" y="-874"/>
                    <a:pt x="15053" y="2726"/>
                    <a:pt x="17522" y="8020"/>
                  </a:cubicBezTo>
                  <a:cubicBezTo>
                    <a:pt x="20299" y="13314"/>
                    <a:pt x="18756" y="18608"/>
                    <a:pt x="14128" y="19667"/>
                  </a:cubicBezTo>
                  <a:cubicBezTo>
                    <a:pt x="9499" y="20726"/>
                    <a:pt x="3945" y="17126"/>
                    <a:pt x="1168" y="11832"/>
                  </a:cubicBezTo>
                  <a:cubicBezTo>
                    <a:pt x="-1301" y="6326"/>
                    <a:pt x="242" y="1244"/>
                    <a:pt x="4870" y="185"/>
                  </a:cubicBezTo>
                  <a:close/>
                </a:path>
              </a:pathLst>
            </a:custGeom>
            <a:solidFill>
              <a:srgbClr val="F6C89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>
              <a:off x="2957996" y="399331"/>
              <a:ext cx="98352" cy="150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48" h="19853" extrusionOk="0">
                  <a:moveTo>
                    <a:pt x="14275" y="185"/>
                  </a:moveTo>
                  <a:cubicBezTo>
                    <a:pt x="9647" y="-874"/>
                    <a:pt x="3784" y="2726"/>
                    <a:pt x="1315" y="8020"/>
                  </a:cubicBezTo>
                  <a:cubicBezTo>
                    <a:pt x="-1462" y="13314"/>
                    <a:pt x="389" y="18608"/>
                    <a:pt x="4709" y="19667"/>
                  </a:cubicBezTo>
                  <a:cubicBezTo>
                    <a:pt x="9338" y="20726"/>
                    <a:pt x="15201" y="17126"/>
                    <a:pt x="17669" y="11832"/>
                  </a:cubicBezTo>
                  <a:cubicBezTo>
                    <a:pt x="20138" y="6326"/>
                    <a:pt x="18595" y="1244"/>
                    <a:pt x="14275" y="185"/>
                  </a:cubicBezTo>
                  <a:close/>
                </a:path>
              </a:pathLst>
            </a:custGeom>
            <a:solidFill>
              <a:srgbClr val="F6C89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93" name="Shape 193"/>
            <p:cNvSpPr/>
            <p:nvPr/>
          </p:nvSpPr>
          <p:spPr>
            <a:xfrm>
              <a:off x="2609056" y="797530"/>
              <a:ext cx="146051" cy="282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3" y="0"/>
                  </a:moveTo>
                  <a:lnTo>
                    <a:pt x="0" y="3398"/>
                  </a:lnTo>
                  <a:lnTo>
                    <a:pt x="4696" y="21600"/>
                  </a:lnTo>
                  <a:lnTo>
                    <a:pt x="21600" y="12742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>
              <a:off x="2620168" y="741967"/>
              <a:ext cx="268289" cy="92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2234"/>
                    <a:pt x="0" y="2234"/>
                    <a:pt x="0" y="2234"/>
                  </a:cubicBezTo>
                  <a:cubicBezTo>
                    <a:pt x="0" y="2234"/>
                    <a:pt x="5562" y="20855"/>
                    <a:pt x="10735" y="21600"/>
                  </a:cubicBezTo>
                  <a:cubicBezTo>
                    <a:pt x="10865" y="21600"/>
                    <a:pt x="10994" y="21600"/>
                    <a:pt x="10994" y="21600"/>
                  </a:cubicBezTo>
                  <a:cubicBezTo>
                    <a:pt x="16168" y="21600"/>
                    <a:pt x="21600" y="3352"/>
                    <a:pt x="21600" y="3352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07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95" name="Shape 195"/>
            <p:cNvSpPr/>
            <p:nvPr/>
          </p:nvSpPr>
          <p:spPr>
            <a:xfrm>
              <a:off x="2474947" y="45055"/>
              <a:ext cx="558885" cy="758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52" h="21600" extrusionOk="0">
                  <a:moveTo>
                    <a:pt x="7345" y="0"/>
                  </a:moveTo>
                  <a:cubicBezTo>
                    <a:pt x="-3476" y="0"/>
                    <a:pt x="650" y="16029"/>
                    <a:pt x="1366" y="17262"/>
                  </a:cubicBezTo>
                  <a:cubicBezTo>
                    <a:pt x="2166" y="18632"/>
                    <a:pt x="5577" y="21600"/>
                    <a:pt x="7345" y="21600"/>
                  </a:cubicBezTo>
                  <a:cubicBezTo>
                    <a:pt x="9071" y="21600"/>
                    <a:pt x="12524" y="18632"/>
                    <a:pt x="13282" y="17262"/>
                  </a:cubicBezTo>
                  <a:cubicBezTo>
                    <a:pt x="13998" y="16029"/>
                    <a:pt x="18124" y="0"/>
                    <a:pt x="7345" y="0"/>
                  </a:cubicBezTo>
                  <a:close/>
                </a:path>
              </a:pathLst>
            </a:custGeom>
            <a:solidFill>
              <a:srgbClr val="F6C89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2453766" y="24459"/>
              <a:ext cx="601812" cy="490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12" h="20472" extrusionOk="0">
                  <a:moveTo>
                    <a:pt x="19037" y="16917"/>
                  </a:moveTo>
                  <a:cubicBezTo>
                    <a:pt x="19706" y="12556"/>
                    <a:pt x="19243" y="2360"/>
                    <a:pt x="16672" y="2696"/>
                  </a:cubicBezTo>
                  <a:cubicBezTo>
                    <a:pt x="14203" y="-524"/>
                    <a:pt x="5769" y="-1128"/>
                    <a:pt x="3403" y="2360"/>
                  </a:cubicBezTo>
                  <a:cubicBezTo>
                    <a:pt x="-1894" y="3702"/>
                    <a:pt x="575" y="16984"/>
                    <a:pt x="575" y="16984"/>
                  </a:cubicBezTo>
                  <a:cubicBezTo>
                    <a:pt x="729" y="18325"/>
                    <a:pt x="986" y="19466"/>
                    <a:pt x="1192" y="20472"/>
                  </a:cubicBezTo>
                  <a:cubicBezTo>
                    <a:pt x="1552" y="20472"/>
                    <a:pt x="1912" y="20405"/>
                    <a:pt x="2272" y="20405"/>
                  </a:cubicBezTo>
                  <a:cubicBezTo>
                    <a:pt x="1912" y="19466"/>
                    <a:pt x="1552" y="18527"/>
                    <a:pt x="1449" y="17856"/>
                  </a:cubicBezTo>
                  <a:cubicBezTo>
                    <a:pt x="1397" y="17453"/>
                    <a:pt x="1243" y="16045"/>
                    <a:pt x="1243" y="15709"/>
                  </a:cubicBezTo>
                  <a:cubicBezTo>
                    <a:pt x="1295" y="13294"/>
                    <a:pt x="2632" y="6318"/>
                    <a:pt x="4946" y="5781"/>
                  </a:cubicBezTo>
                  <a:cubicBezTo>
                    <a:pt x="5820" y="5580"/>
                    <a:pt x="8032" y="8196"/>
                    <a:pt x="9523" y="8196"/>
                  </a:cubicBezTo>
                  <a:cubicBezTo>
                    <a:pt x="11015" y="8129"/>
                    <a:pt x="12969" y="5513"/>
                    <a:pt x="13946" y="5647"/>
                  </a:cubicBezTo>
                  <a:cubicBezTo>
                    <a:pt x="16363" y="6117"/>
                    <a:pt x="18369" y="12489"/>
                    <a:pt x="18317" y="15575"/>
                  </a:cubicBezTo>
                  <a:cubicBezTo>
                    <a:pt x="18317" y="15978"/>
                    <a:pt x="17957" y="18392"/>
                    <a:pt x="17392" y="20070"/>
                  </a:cubicBezTo>
                  <a:cubicBezTo>
                    <a:pt x="17752" y="20002"/>
                    <a:pt x="18163" y="20002"/>
                    <a:pt x="18523" y="19935"/>
                  </a:cubicBezTo>
                  <a:cubicBezTo>
                    <a:pt x="18729" y="19063"/>
                    <a:pt x="18883" y="18057"/>
                    <a:pt x="19037" y="16917"/>
                  </a:cubicBezTo>
                  <a:close/>
                </a:path>
              </a:pathLst>
            </a:custGeom>
            <a:solidFill>
              <a:srgbClr val="80604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2755106" y="797530"/>
              <a:ext cx="142876" cy="284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60" y="0"/>
                  </a:moveTo>
                  <a:lnTo>
                    <a:pt x="21600" y="3379"/>
                  </a:lnTo>
                  <a:lnTo>
                    <a:pt x="16800" y="21600"/>
                  </a:lnTo>
                  <a:lnTo>
                    <a:pt x="0" y="12670"/>
                  </a:lnTo>
                  <a:lnTo>
                    <a:pt x="2016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2620168" y="792767"/>
              <a:ext cx="268289" cy="17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0864" y="21000"/>
                  </a:lnTo>
                  <a:lnTo>
                    <a:pt x="0" y="0"/>
                  </a:lnTo>
                  <a:lnTo>
                    <a:pt x="0" y="600"/>
                  </a:lnTo>
                  <a:lnTo>
                    <a:pt x="10864" y="21600"/>
                  </a:lnTo>
                  <a:lnTo>
                    <a:pt x="21600" y="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9BE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2729706" y="1071374"/>
              <a:ext cx="49214" cy="12701"/>
            </a:xfrm>
            <a:prstGeom prst="rect">
              <a:avLst/>
            </a:prstGeom>
            <a:solidFill>
              <a:srgbClr val="2E2E2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2596356" y="584805"/>
              <a:ext cx="315914" cy="4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513" y="0"/>
                  </a:moveTo>
                  <a:cubicBezTo>
                    <a:pt x="11074" y="0"/>
                    <a:pt x="10855" y="3724"/>
                    <a:pt x="10855" y="3724"/>
                  </a:cubicBezTo>
                  <a:cubicBezTo>
                    <a:pt x="10855" y="3724"/>
                    <a:pt x="10526" y="0"/>
                    <a:pt x="10087" y="0"/>
                  </a:cubicBezTo>
                  <a:cubicBezTo>
                    <a:pt x="8552" y="0"/>
                    <a:pt x="1864" y="4469"/>
                    <a:pt x="0" y="21600"/>
                  </a:cubicBezTo>
                  <a:cubicBezTo>
                    <a:pt x="0" y="21600"/>
                    <a:pt x="9320" y="20110"/>
                    <a:pt x="9868" y="19366"/>
                  </a:cubicBezTo>
                  <a:cubicBezTo>
                    <a:pt x="10307" y="17876"/>
                    <a:pt x="10855" y="11172"/>
                    <a:pt x="10855" y="11172"/>
                  </a:cubicBezTo>
                  <a:cubicBezTo>
                    <a:pt x="10855" y="11172"/>
                    <a:pt x="11293" y="17876"/>
                    <a:pt x="11732" y="19366"/>
                  </a:cubicBezTo>
                  <a:cubicBezTo>
                    <a:pt x="12280" y="20110"/>
                    <a:pt x="21600" y="21600"/>
                    <a:pt x="21600" y="21600"/>
                  </a:cubicBezTo>
                  <a:cubicBezTo>
                    <a:pt x="19736" y="4469"/>
                    <a:pt x="13157" y="0"/>
                    <a:pt x="11513" y="0"/>
                  </a:cubicBezTo>
                  <a:close/>
                </a:path>
              </a:pathLst>
            </a:custGeom>
            <a:solidFill>
              <a:srgbClr val="80604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1039018" y="834042"/>
              <a:ext cx="1247776" cy="565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6" y="0"/>
                  </a:moveTo>
                  <a:cubicBezTo>
                    <a:pt x="3864" y="4602"/>
                    <a:pt x="2446" y="7057"/>
                    <a:pt x="1863" y="8161"/>
                  </a:cubicBezTo>
                  <a:cubicBezTo>
                    <a:pt x="1001" y="9880"/>
                    <a:pt x="500" y="16200"/>
                    <a:pt x="0" y="21600"/>
                  </a:cubicBezTo>
                  <a:cubicBezTo>
                    <a:pt x="10786" y="21600"/>
                    <a:pt x="10786" y="21600"/>
                    <a:pt x="10786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072" y="16200"/>
                    <a:pt x="20599" y="9880"/>
                    <a:pt x="19737" y="8161"/>
                  </a:cubicBezTo>
                  <a:cubicBezTo>
                    <a:pt x="19154" y="7057"/>
                    <a:pt x="17792" y="4664"/>
                    <a:pt x="13010" y="61"/>
                  </a:cubicBezTo>
                  <a:cubicBezTo>
                    <a:pt x="8646" y="0"/>
                    <a:pt x="8646" y="0"/>
                    <a:pt x="8646" y="0"/>
                  </a:cubicBezTo>
                </a:path>
              </a:pathLst>
            </a:custGeom>
            <a:solidFill>
              <a:srgbClr val="FFDE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1039018" y="834042"/>
              <a:ext cx="1247776" cy="565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6" y="0"/>
                  </a:moveTo>
                  <a:cubicBezTo>
                    <a:pt x="3864" y="4602"/>
                    <a:pt x="2446" y="7057"/>
                    <a:pt x="1863" y="8161"/>
                  </a:cubicBezTo>
                  <a:cubicBezTo>
                    <a:pt x="1001" y="9880"/>
                    <a:pt x="500" y="16200"/>
                    <a:pt x="0" y="21600"/>
                  </a:cubicBezTo>
                  <a:cubicBezTo>
                    <a:pt x="10786" y="21600"/>
                    <a:pt x="10786" y="21600"/>
                    <a:pt x="10786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072" y="16200"/>
                    <a:pt x="20599" y="9880"/>
                    <a:pt x="19737" y="8161"/>
                  </a:cubicBezTo>
                  <a:cubicBezTo>
                    <a:pt x="19154" y="7057"/>
                    <a:pt x="17792" y="4664"/>
                    <a:pt x="13010" y="61"/>
                  </a:cubicBezTo>
                  <a:cubicBezTo>
                    <a:pt x="8646" y="0"/>
                    <a:pt x="8646" y="0"/>
                    <a:pt x="8646" y="0"/>
                  </a:cubicBezTo>
                </a:path>
              </a:pathLst>
            </a:custGeom>
            <a:solidFill>
              <a:srgbClr val="C9383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1529556" y="468587"/>
              <a:ext cx="266701" cy="495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9" extrusionOk="0">
                  <a:moveTo>
                    <a:pt x="0" y="4735"/>
                  </a:moveTo>
                  <a:cubicBezTo>
                    <a:pt x="0" y="12657"/>
                    <a:pt x="0" y="12657"/>
                    <a:pt x="0" y="12657"/>
                  </a:cubicBezTo>
                  <a:cubicBezTo>
                    <a:pt x="0" y="16556"/>
                    <a:pt x="0" y="16556"/>
                    <a:pt x="0" y="16556"/>
                  </a:cubicBezTo>
                  <a:cubicBezTo>
                    <a:pt x="5950" y="19898"/>
                    <a:pt x="15650" y="20022"/>
                    <a:pt x="21600" y="16556"/>
                  </a:cubicBezTo>
                  <a:cubicBezTo>
                    <a:pt x="21600" y="12657"/>
                    <a:pt x="21600" y="12657"/>
                    <a:pt x="21600" y="12657"/>
                  </a:cubicBezTo>
                  <a:cubicBezTo>
                    <a:pt x="21600" y="4735"/>
                    <a:pt x="21600" y="4735"/>
                    <a:pt x="21600" y="4735"/>
                  </a:cubicBezTo>
                  <a:cubicBezTo>
                    <a:pt x="21600" y="-1578"/>
                    <a:pt x="0" y="-1578"/>
                    <a:pt x="0" y="4735"/>
                  </a:cubicBezTo>
                </a:path>
              </a:pathLst>
            </a:custGeom>
            <a:solidFill>
              <a:srgbClr val="F6D1A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1358543" y="399331"/>
              <a:ext cx="98652" cy="150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5" h="19853" extrusionOk="0">
                  <a:moveTo>
                    <a:pt x="4870" y="185"/>
                  </a:moveTo>
                  <a:cubicBezTo>
                    <a:pt x="9190" y="-874"/>
                    <a:pt x="15053" y="2726"/>
                    <a:pt x="17522" y="8020"/>
                  </a:cubicBezTo>
                  <a:cubicBezTo>
                    <a:pt x="20299" y="13314"/>
                    <a:pt x="18756" y="18608"/>
                    <a:pt x="14128" y="19667"/>
                  </a:cubicBezTo>
                  <a:cubicBezTo>
                    <a:pt x="9499" y="20726"/>
                    <a:pt x="3945" y="17126"/>
                    <a:pt x="1168" y="11832"/>
                  </a:cubicBezTo>
                  <a:cubicBezTo>
                    <a:pt x="-1301" y="6326"/>
                    <a:pt x="242" y="1244"/>
                    <a:pt x="4870" y="185"/>
                  </a:cubicBezTo>
                  <a:close/>
                </a:path>
              </a:pathLst>
            </a:custGeom>
            <a:solidFill>
              <a:srgbClr val="F6D1A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1867384" y="399331"/>
              <a:ext cx="98352" cy="150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48" h="19853" extrusionOk="0">
                  <a:moveTo>
                    <a:pt x="14275" y="185"/>
                  </a:moveTo>
                  <a:cubicBezTo>
                    <a:pt x="9647" y="-874"/>
                    <a:pt x="3784" y="2726"/>
                    <a:pt x="1315" y="8020"/>
                  </a:cubicBezTo>
                  <a:cubicBezTo>
                    <a:pt x="-1462" y="13314"/>
                    <a:pt x="389" y="18608"/>
                    <a:pt x="4709" y="19667"/>
                  </a:cubicBezTo>
                  <a:cubicBezTo>
                    <a:pt x="9338" y="20726"/>
                    <a:pt x="15201" y="17126"/>
                    <a:pt x="17669" y="11832"/>
                  </a:cubicBezTo>
                  <a:cubicBezTo>
                    <a:pt x="20138" y="6326"/>
                    <a:pt x="18595" y="1244"/>
                    <a:pt x="14275" y="185"/>
                  </a:cubicBezTo>
                  <a:close/>
                </a:path>
              </a:pathLst>
            </a:custGeom>
            <a:solidFill>
              <a:srgbClr val="F6D1A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1529556" y="741967"/>
              <a:ext cx="266701" cy="92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2234"/>
                    <a:pt x="0" y="2234"/>
                    <a:pt x="0" y="2234"/>
                  </a:cubicBezTo>
                  <a:cubicBezTo>
                    <a:pt x="0" y="2234"/>
                    <a:pt x="5562" y="20855"/>
                    <a:pt x="10735" y="21600"/>
                  </a:cubicBezTo>
                  <a:cubicBezTo>
                    <a:pt x="10865" y="21600"/>
                    <a:pt x="10994" y="21600"/>
                    <a:pt x="10994" y="21600"/>
                  </a:cubicBezTo>
                  <a:cubicBezTo>
                    <a:pt x="16168" y="21600"/>
                    <a:pt x="21600" y="3352"/>
                    <a:pt x="21600" y="3352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78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1384078" y="45055"/>
              <a:ext cx="557808" cy="758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52" h="21600" extrusionOk="0">
                  <a:moveTo>
                    <a:pt x="7345" y="0"/>
                  </a:moveTo>
                  <a:cubicBezTo>
                    <a:pt x="-3476" y="0"/>
                    <a:pt x="650" y="16029"/>
                    <a:pt x="1366" y="17262"/>
                  </a:cubicBezTo>
                  <a:cubicBezTo>
                    <a:pt x="2166" y="18632"/>
                    <a:pt x="5577" y="21600"/>
                    <a:pt x="7345" y="21600"/>
                  </a:cubicBezTo>
                  <a:cubicBezTo>
                    <a:pt x="9071" y="21600"/>
                    <a:pt x="12524" y="18632"/>
                    <a:pt x="13282" y="17262"/>
                  </a:cubicBezTo>
                  <a:cubicBezTo>
                    <a:pt x="13998" y="16029"/>
                    <a:pt x="18124" y="0"/>
                    <a:pt x="7345" y="0"/>
                  </a:cubicBezTo>
                  <a:close/>
                </a:path>
              </a:pathLst>
            </a:custGeom>
            <a:solidFill>
              <a:srgbClr val="F6D1A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1374091" y="0"/>
              <a:ext cx="582293" cy="530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1" h="19680" extrusionOk="0">
                  <a:moveTo>
                    <a:pt x="15779" y="2126"/>
                  </a:moveTo>
                  <a:cubicBezTo>
                    <a:pt x="11128" y="-1920"/>
                    <a:pt x="3963" y="460"/>
                    <a:pt x="1825" y="3852"/>
                  </a:cubicBezTo>
                  <a:cubicBezTo>
                    <a:pt x="-902" y="8077"/>
                    <a:pt x="60" y="14503"/>
                    <a:pt x="702" y="19323"/>
                  </a:cubicBezTo>
                  <a:cubicBezTo>
                    <a:pt x="702" y="19323"/>
                    <a:pt x="702" y="19323"/>
                    <a:pt x="702" y="19323"/>
                  </a:cubicBezTo>
                  <a:cubicBezTo>
                    <a:pt x="702" y="19382"/>
                    <a:pt x="702" y="19442"/>
                    <a:pt x="755" y="19501"/>
                  </a:cubicBezTo>
                  <a:cubicBezTo>
                    <a:pt x="755" y="19501"/>
                    <a:pt x="809" y="19620"/>
                    <a:pt x="862" y="19680"/>
                  </a:cubicBezTo>
                  <a:cubicBezTo>
                    <a:pt x="862" y="19680"/>
                    <a:pt x="1023" y="19680"/>
                    <a:pt x="1076" y="19620"/>
                  </a:cubicBezTo>
                  <a:cubicBezTo>
                    <a:pt x="1130" y="19620"/>
                    <a:pt x="1130" y="19561"/>
                    <a:pt x="1130" y="19561"/>
                  </a:cubicBezTo>
                  <a:cubicBezTo>
                    <a:pt x="1130" y="19144"/>
                    <a:pt x="1130" y="18311"/>
                    <a:pt x="1130" y="18252"/>
                  </a:cubicBezTo>
                  <a:cubicBezTo>
                    <a:pt x="1076" y="17597"/>
                    <a:pt x="916" y="17002"/>
                    <a:pt x="862" y="16348"/>
                  </a:cubicBezTo>
                  <a:cubicBezTo>
                    <a:pt x="1290" y="13254"/>
                    <a:pt x="2573" y="12659"/>
                    <a:pt x="3215" y="8969"/>
                  </a:cubicBezTo>
                  <a:cubicBezTo>
                    <a:pt x="3375" y="8731"/>
                    <a:pt x="3536" y="8493"/>
                    <a:pt x="3696" y="8255"/>
                  </a:cubicBezTo>
                  <a:cubicBezTo>
                    <a:pt x="3856" y="8017"/>
                    <a:pt x="4070" y="7720"/>
                    <a:pt x="4284" y="7482"/>
                  </a:cubicBezTo>
                  <a:cubicBezTo>
                    <a:pt x="4391" y="7422"/>
                    <a:pt x="4498" y="7363"/>
                    <a:pt x="4605" y="7244"/>
                  </a:cubicBezTo>
                  <a:cubicBezTo>
                    <a:pt x="7118" y="6232"/>
                    <a:pt x="9684" y="7482"/>
                    <a:pt x="12037" y="8493"/>
                  </a:cubicBezTo>
                  <a:cubicBezTo>
                    <a:pt x="12946" y="8910"/>
                    <a:pt x="13052" y="7125"/>
                    <a:pt x="14068" y="7065"/>
                  </a:cubicBezTo>
                  <a:cubicBezTo>
                    <a:pt x="14496" y="7006"/>
                    <a:pt x="15351" y="8612"/>
                    <a:pt x="15726" y="8553"/>
                  </a:cubicBezTo>
                  <a:cubicBezTo>
                    <a:pt x="19254" y="8136"/>
                    <a:pt x="17757" y="14087"/>
                    <a:pt x="18346" y="16824"/>
                  </a:cubicBezTo>
                  <a:cubicBezTo>
                    <a:pt x="18239" y="17300"/>
                    <a:pt x="18185" y="17776"/>
                    <a:pt x="18132" y="18252"/>
                  </a:cubicBezTo>
                  <a:cubicBezTo>
                    <a:pt x="18132" y="18311"/>
                    <a:pt x="18132" y="19144"/>
                    <a:pt x="18132" y="19561"/>
                  </a:cubicBezTo>
                  <a:cubicBezTo>
                    <a:pt x="18132" y="19561"/>
                    <a:pt x="18132" y="19620"/>
                    <a:pt x="18185" y="19620"/>
                  </a:cubicBezTo>
                  <a:cubicBezTo>
                    <a:pt x="18239" y="19680"/>
                    <a:pt x="18399" y="19680"/>
                    <a:pt x="18399" y="19680"/>
                  </a:cubicBezTo>
                  <a:cubicBezTo>
                    <a:pt x="18452" y="19620"/>
                    <a:pt x="18506" y="19501"/>
                    <a:pt x="18506" y="19501"/>
                  </a:cubicBezTo>
                  <a:cubicBezTo>
                    <a:pt x="18559" y="19263"/>
                    <a:pt x="18559" y="19144"/>
                    <a:pt x="18559" y="18966"/>
                  </a:cubicBezTo>
                  <a:cubicBezTo>
                    <a:pt x="18613" y="18728"/>
                    <a:pt x="18613" y="18430"/>
                    <a:pt x="18666" y="18192"/>
                  </a:cubicBezTo>
                  <a:cubicBezTo>
                    <a:pt x="19361" y="15217"/>
                    <a:pt x="20698" y="3376"/>
                    <a:pt x="15779" y="2126"/>
                  </a:cubicBezTo>
                  <a:close/>
                  <a:moveTo>
                    <a:pt x="8722" y="6113"/>
                  </a:moveTo>
                  <a:cubicBezTo>
                    <a:pt x="8668" y="6113"/>
                    <a:pt x="8561" y="6054"/>
                    <a:pt x="8508" y="6054"/>
                  </a:cubicBezTo>
                  <a:cubicBezTo>
                    <a:pt x="8615" y="6054"/>
                    <a:pt x="8722" y="6113"/>
                    <a:pt x="8829" y="6113"/>
                  </a:cubicBezTo>
                  <a:cubicBezTo>
                    <a:pt x="8829" y="6113"/>
                    <a:pt x="8775" y="6113"/>
                    <a:pt x="8722" y="6113"/>
                  </a:cubicBezTo>
                  <a:close/>
                </a:path>
              </a:pathLst>
            </a:custGeom>
            <a:solidFill>
              <a:srgbClr val="3434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09" name="Shape 209"/>
            <p:cNvSpPr/>
            <p:nvPr/>
          </p:nvSpPr>
          <p:spPr>
            <a:xfrm>
              <a:off x="1637506" y="1071374"/>
              <a:ext cx="50801" cy="12701"/>
            </a:xfrm>
            <a:prstGeom prst="rect">
              <a:avLst/>
            </a:prstGeom>
            <a:solidFill>
              <a:srgbClr val="B5323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10" name="Shape 210"/>
            <p:cNvSpPr/>
            <p:nvPr/>
          </p:nvSpPr>
          <p:spPr>
            <a:xfrm>
              <a:off x="1274017" y="44890"/>
              <a:ext cx="533149" cy="290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1" h="17432" extrusionOk="0">
                  <a:moveTo>
                    <a:pt x="16615" y="3099"/>
                  </a:moveTo>
                  <a:cubicBezTo>
                    <a:pt x="16615" y="3099"/>
                    <a:pt x="12352" y="-1893"/>
                    <a:pt x="8600" y="795"/>
                  </a:cubicBezTo>
                  <a:cubicBezTo>
                    <a:pt x="4792" y="3483"/>
                    <a:pt x="1438" y="4443"/>
                    <a:pt x="642" y="2715"/>
                  </a:cubicBezTo>
                  <a:cubicBezTo>
                    <a:pt x="642" y="2715"/>
                    <a:pt x="-1745" y="10971"/>
                    <a:pt x="2689" y="15387"/>
                  </a:cubicBezTo>
                  <a:cubicBezTo>
                    <a:pt x="7066" y="19707"/>
                    <a:pt x="12068" y="16251"/>
                    <a:pt x="13489" y="13563"/>
                  </a:cubicBezTo>
                  <a:cubicBezTo>
                    <a:pt x="14967" y="10875"/>
                    <a:pt x="17297" y="6555"/>
                    <a:pt x="18604" y="7419"/>
                  </a:cubicBezTo>
                  <a:cubicBezTo>
                    <a:pt x="19855" y="8283"/>
                    <a:pt x="16615" y="3099"/>
                    <a:pt x="16615" y="3099"/>
                  </a:cubicBezTo>
                  <a:close/>
                </a:path>
              </a:pathLst>
            </a:custGeom>
            <a:solidFill>
              <a:srgbClr val="3434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11" name="Shape 211"/>
            <p:cNvSpPr/>
            <p:nvPr/>
          </p:nvSpPr>
          <p:spPr>
            <a:xfrm>
              <a:off x="429418" y="1386492"/>
              <a:ext cx="1247776" cy="565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6" y="0"/>
                  </a:moveTo>
                  <a:cubicBezTo>
                    <a:pt x="3864" y="4602"/>
                    <a:pt x="2446" y="7057"/>
                    <a:pt x="1863" y="8161"/>
                  </a:cubicBezTo>
                  <a:cubicBezTo>
                    <a:pt x="1001" y="9880"/>
                    <a:pt x="500" y="16200"/>
                    <a:pt x="0" y="21600"/>
                  </a:cubicBezTo>
                  <a:cubicBezTo>
                    <a:pt x="10786" y="21600"/>
                    <a:pt x="10786" y="21600"/>
                    <a:pt x="10786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072" y="16200"/>
                    <a:pt x="20599" y="9880"/>
                    <a:pt x="19737" y="8161"/>
                  </a:cubicBezTo>
                  <a:cubicBezTo>
                    <a:pt x="19154" y="7057"/>
                    <a:pt x="17792" y="4664"/>
                    <a:pt x="13010" y="61"/>
                  </a:cubicBezTo>
                  <a:cubicBezTo>
                    <a:pt x="8646" y="0"/>
                    <a:pt x="8646" y="0"/>
                    <a:pt x="8646" y="0"/>
                  </a:cubicBezTo>
                </a:path>
              </a:pathLst>
            </a:custGeom>
            <a:solidFill>
              <a:srgbClr val="FFDE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12" name="Shape 212"/>
            <p:cNvSpPr/>
            <p:nvPr/>
          </p:nvSpPr>
          <p:spPr>
            <a:xfrm>
              <a:off x="429418" y="1386492"/>
              <a:ext cx="1247776" cy="565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6" y="0"/>
                  </a:moveTo>
                  <a:cubicBezTo>
                    <a:pt x="3864" y="4602"/>
                    <a:pt x="2446" y="7057"/>
                    <a:pt x="1863" y="8161"/>
                  </a:cubicBezTo>
                  <a:cubicBezTo>
                    <a:pt x="1001" y="9880"/>
                    <a:pt x="500" y="16200"/>
                    <a:pt x="0" y="21600"/>
                  </a:cubicBezTo>
                  <a:cubicBezTo>
                    <a:pt x="10786" y="21600"/>
                    <a:pt x="10786" y="21600"/>
                    <a:pt x="10786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072" y="16200"/>
                    <a:pt x="20599" y="9880"/>
                    <a:pt x="19737" y="8161"/>
                  </a:cubicBezTo>
                  <a:cubicBezTo>
                    <a:pt x="19154" y="7057"/>
                    <a:pt x="17792" y="4664"/>
                    <a:pt x="13010" y="61"/>
                  </a:cubicBezTo>
                  <a:cubicBezTo>
                    <a:pt x="8646" y="0"/>
                    <a:pt x="8646" y="0"/>
                    <a:pt x="8646" y="0"/>
                  </a:cubicBezTo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13" name="Shape 213"/>
            <p:cNvSpPr/>
            <p:nvPr/>
          </p:nvSpPr>
          <p:spPr>
            <a:xfrm>
              <a:off x="919956" y="1021037"/>
              <a:ext cx="266701" cy="495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9" extrusionOk="0">
                  <a:moveTo>
                    <a:pt x="0" y="4735"/>
                  </a:moveTo>
                  <a:cubicBezTo>
                    <a:pt x="0" y="12657"/>
                    <a:pt x="0" y="12657"/>
                    <a:pt x="0" y="12657"/>
                  </a:cubicBezTo>
                  <a:cubicBezTo>
                    <a:pt x="0" y="16556"/>
                    <a:pt x="0" y="16556"/>
                    <a:pt x="0" y="16556"/>
                  </a:cubicBezTo>
                  <a:cubicBezTo>
                    <a:pt x="5950" y="19898"/>
                    <a:pt x="15650" y="20022"/>
                    <a:pt x="21600" y="16556"/>
                  </a:cubicBezTo>
                  <a:cubicBezTo>
                    <a:pt x="21600" y="12657"/>
                    <a:pt x="21600" y="12657"/>
                    <a:pt x="21600" y="12657"/>
                  </a:cubicBezTo>
                  <a:cubicBezTo>
                    <a:pt x="21600" y="4735"/>
                    <a:pt x="21600" y="4735"/>
                    <a:pt x="21600" y="4735"/>
                  </a:cubicBezTo>
                  <a:cubicBezTo>
                    <a:pt x="21600" y="-1578"/>
                    <a:pt x="0" y="-1578"/>
                    <a:pt x="0" y="4735"/>
                  </a:cubicBezTo>
                </a:path>
              </a:pathLst>
            </a:custGeom>
            <a:solidFill>
              <a:srgbClr val="F6C8A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14" name="Shape 214"/>
            <p:cNvSpPr/>
            <p:nvPr/>
          </p:nvSpPr>
          <p:spPr>
            <a:xfrm>
              <a:off x="748943" y="951781"/>
              <a:ext cx="98652" cy="150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5" h="19853" extrusionOk="0">
                  <a:moveTo>
                    <a:pt x="4870" y="185"/>
                  </a:moveTo>
                  <a:cubicBezTo>
                    <a:pt x="9190" y="-874"/>
                    <a:pt x="15053" y="2726"/>
                    <a:pt x="17522" y="8020"/>
                  </a:cubicBezTo>
                  <a:cubicBezTo>
                    <a:pt x="20299" y="13314"/>
                    <a:pt x="18756" y="18608"/>
                    <a:pt x="14128" y="19667"/>
                  </a:cubicBezTo>
                  <a:cubicBezTo>
                    <a:pt x="9499" y="20726"/>
                    <a:pt x="3945" y="17126"/>
                    <a:pt x="1168" y="11832"/>
                  </a:cubicBezTo>
                  <a:cubicBezTo>
                    <a:pt x="-1301" y="6326"/>
                    <a:pt x="242" y="1244"/>
                    <a:pt x="4870" y="185"/>
                  </a:cubicBezTo>
                  <a:close/>
                </a:path>
              </a:pathLst>
            </a:custGeom>
            <a:solidFill>
              <a:srgbClr val="F6C8A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15" name="Shape 215"/>
            <p:cNvSpPr/>
            <p:nvPr/>
          </p:nvSpPr>
          <p:spPr>
            <a:xfrm>
              <a:off x="1257784" y="951781"/>
              <a:ext cx="98352" cy="150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48" h="19853" extrusionOk="0">
                  <a:moveTo>
                    <a:pt x="14275" y="185"/>
                  </a:moveTo>
                  <a:cubicBezTo>
                    <a:pt x="9647" y="-874"/>
                    <a:pt x="3784" y="2726"/>
                    <a:pt x="1315" y="8020"/>
                  </a:cubicBezTo>
                  <a:cubicBezTo>
                    <a:pt x="-1462" y="13314"/>
                    <a:pt x="389" y="18608"/>
                    <a:pt x="4709" y="19667"/>
                  </a:cubicBezTo>
                  <a:cubicBezTo>
                    <a:pt x="9338" y="20726"/>
                    <a:pt x="15201" y="17126"/>
                    <a:pt x="17669" y="11832"/>
                  </a:cubicBezTo>
                  <a:cubicBezTo>
                    <a:pt x="20138" y="6326"/>
                    <a:pt x="18595" y="1244"/>
                    <a:pt x="14275" y="185"/>
                  </a:cubicBezTo>
                  <a:close/>
                </a:path>
              </a:pathLst>
            </a:custGeom>
            <a:solidFill>
              <a:srgbClr val="F6C8A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16" name="Shape 216"/>
            <p:cNvSpPr/>
            <p:nvPr/>
          </p:nvSpPr>
          <p:spPr>
            <a:xfrm>
              <a:off x="1127918" y="1389667"/>
              <a:ext cx="234951" cy="561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0"/>
                  </a:moveTo>
                  <a:lnTo>
                    <a:pt x="5400" y="2380"/>
                  </a:lnTo>
                  <a:lnTo>
                    <a:pt x="0" y="21600"/>
                  </a:lnTo>
                  <a:lnTo>
                    <a:pt x="9341" y="21600"/>
                  </a:lnTo>
                  <a:lnTo>
                    <a:pt x="19265" y="13058"/>
                  </a:lnTo>
                  <a:lnTo>
                    <a:pt x="9778" y="10312"/>
                  </a:lnTo>
                  <a:lnTo>
                    <a:pt x="21600" y="8054"/>
                  </a:lnTo>
                  <a:lnTo>
                    <a:pt x="11822" y="1220"/>
                  </a:lnTo>
                  <a:lnTo>
                    <a:pt x="5400" y="0"/>
                  </a:lnTo>
                  <a:close/>
                </a:path>
              </a:pathLst>
            </a:custGeom>
            <a:solidFill>
              <a:srgbClr val="1B1B1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17" name="Shape 217"/>
            <p:cNvSpPr/>
            <p:nvPr/>
          </p:nvSpPr>
          <p:spPr>
            <a:xfrm>
              <a:off x="774478" y="597505"/>
              <a:ext cx="557808" cy="758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52" h="21600" extrusionOk="0">
                  <a:moveTo>
                    <a:pt x="7345" y="0"/>
                  </a:moveTo>
                  <a:cubicBezTo>
                    <a:pt x="-3476" y="0"/>
                    <a:pt x="650" y="16029"/>
                    <a:pt x="1366" y="17262"/>
                  </a:cubicBezTo>
                  <a:cubicBezTo>
                    <a:pt x="2166" y="18632"/>
                    <a:pt x="5577" y="21600"/>
                    <a:pt x="7345" y="21600"/>
                  </a:cubicBezTo>
                  <a:cubicBezTo>
                    <a:pt x="9071" y="21600"/>
                    <a:pt x="12524" y="18632"/>
                    <a:pt x="13282" y="17262"/>
                  </a:cubicBezTo>
                  <a:cubicBezTo>
                    <a:pt x="13998" y="16029"/>
                    <a:pt x="18124" y="0"/>
                    <a:pt x="7345" y="0"/>
                  </a:cubicBezTo>
                  <a:close/>
                </a:path>
              </a:pathLst>
            </a:custGeom>
            <a:solidFill>
              <a:srgbClr val="F6C8A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18" name="Shape 218"/>
            <p:cNvSpPr/>
            <p:nvPr/>
          </p:nvSpPr>
          <p:spPr>
            <a:xfrm>
              <a:off x="778668" y="1008667"/>
              <a:ext cx="545286" cy="347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extrusionOk="0">
                  <a:moveTo>
                    <a:pt x="21347" y="398"/>
                  </a:moveTo>
                  <a:cubicBezTo>
                    <a:pt x="21284" y="896"/>
                    <a:pt x="21221" y="1294"/>
                    <a:pt x="21221" y="1294"/>
                  </a:cubicBezTo>
                  <a:cubicBezTo>
                    <a:pt x="21221" y="1294"/>
                    <a:pt x="19768" y="9058"/>
                    <a:pt x="18505" y="11447"/>
                  </a:cubicBezTo>
                  <a:cubicBezTo>
                    <a:pt x="16105" y="16125"/>
                    <a:pt x="12947" y="19012"/>
                    <a:pt x="10863" y="19112"/>
                  </a:cubicBezTo>
                  <a:cubicBezTo>
                    <a:pt x="8716" y="19112"/>
                    <a:pt x="5621" y="16424"/>
                    <a:pt x="3221" y="11845"/>
                  </a:cubicBezTo>
                  <a:cubicBezTo>
                    <a:pt x="2274" y="10053"/>
                    <a:pt x="505" y="1991"/>
                    <a:pt x="442" y="1294"/>
                  </a:cubicBezTo>
                  <a:cubicBezTo>
                    <a:pt x="442" y="896"/>
                    <a:pt x="379" y="398"/>
                    <a:pt x="316" y="0"/>
                  </a:cubicBezTo>
                  <a:cubicBezTo>
                    <a:pt x="0" y="0"/>
                    <a:pt x="0" y="3484"/>
                    <a:pt x="0" y="3484"/>
                  </a:cubicBezTo>
                  <a:cubicBezTo>
                    <a:pt x="442" y="7565"/>
                    <a:pt x="821" y="10153"/>
                    <a:pt x="1832" y="12442"/>
                  </a:cubicBezTo>
                  <a:cubicBezTo>
                    <a:pt x="3411" y="15926"/>
                    <a:pt x="7958" y="21600"/>
                    <a:pt x="10737" y="21600"/>
                  </a:cubicBezTo>
                  <a:cubicBezTo>
                    <a:pt x="13516" y="21600"/>
                    <a:pt x="18000" y="15926"/>
                    <a:pt x="19642" y="12442"/>
                  </a:cubicBezTo>
                  <a:cubicBezTo>
                    <a:pt x="20653" y="10153"/>
                    <a:pt x="20905" y="7167"/>
                    <a:pt x="21474" y="2986"/>
                  </a:cubicBezTo>
                  <a:cubicBezTo>
                    <a:pt x="21474" y="2986"/>
                    <a:pt x="21600" y="398"/>
                    <a:pt x="21347" y="398"/>
                  </a:cubicBezTo>
                  <a:close/>
                </a:path>
              </a:pathLst>
            </a:custGeom>
            <a:solidFill>
              <a:srgbClr val="60534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19" name="Shape 219"/>
            <p:cNvSpPr/>
            <p:nvPr/>
          </p:nvSpPr>
          <p:spPr>
            <a:xfrm>
              <a:off x="807243" y="918758"/>
              <a:ext cx="503624" cy="180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9" h="21163" extrusionOk="0">
                  <a:moveTo>
                    <a:pt x="16114" y="21158"/>
                  </a:moveTo>
                  <a:cubicBezTo>
                    <a:pt x="16251" y="21158"/>
                    <a:pt x="16320" y="21158"/>
                    <a:pt x="16457" y="21158"/>
                  </a:cubicBezTo>
                  <a:cubicBezTo>
                    <a:pt x="19269" y="20407"/>
                    <a:pt x="20023" y="16838"/>
                    <a:pt x="20297" y="12518"/>
                  </a:cubicBezTo>
                  <a:cubicBezTo>
                    <a:pt x="20640" y="7635"/>
                    <a:pt x="20709" y="5944"/>
                    <a:pt x="21120" y="5381"/>
                  </a:cubicBezTo>
                  <a:cubicBezTo>
                    <a:pt x="21463" y="5005"/>
                    <a:pt x="21600" y="4066"/>
                    <a:pt x="21531" y="2751"/>
                  </a:cubicBezTo>
                  <a:cubicBezTo>
                    <a:pt x="21531" y="1436"/>
                    <a:pt x="21531" y="1249"/>
                    <a:pt x="20983" y="873"/>
                  </a:cubicBezTo>
                  <a:cubicBezTo>
                    <a:pt x="20503" y="309"/>
                    <a:pt x="18103" y="-254"/>
                    <a:pt x="16251" y="122"/>
                  </a:cubicBezTo>
                  <a:cubicBezTo>
                    <a:pt x="16251" y="1436"/>
                    <a:pt x="16251" y="1436"/>
                    <a:pt x="16251" y="1436"/>
                  </a:cubicBezTo>
                  <a:cubicBezTo>
                    <a:pt x="17691" y="1249"/>
                    <a:pt x="19063" y="1624"/>
                    <a:pt x="19474" y="2376"/>
                  </a:cubicBezTo>
                  <a:cubicBezTo>
                    <a:pt x="20434" y="4066"/>
                    <a:pt x="20160" y="11767"/>
                    <a:pt x="19337" y="15711"/>
                  </a:cubicBezTo>
                  <a:cubicBezTo>
                    <a:pt x="18857" y="18529"/>
                    <a:pt x="17417" y="19843"/>
                    <a:pt x="16114" y="19843"/>
                  </a:cubicBezTo>
                  <a:lnTo>
                    <a:pt x="16114" y="21158"/>
                  </a:lnTo>
                  <a:close/>
                  <a:moveTo>
                    <a:pt x="10766" y="2563"/>
                  </a:moveTo>
                  <a:cubicBezTo>
                    <a:pt x="10149" y="2751"/>
                    <a:pt x="7543" y="685"/>
                    <a:pt x="5691" y="122"/>
                  </a:cubicBezTo>
                  <a:cubicBezTo>
                    <a:pt x="5623" y="122"/>
                    <a:pt x="5486" y="122"/>
                    <a:pt x="5349" y="122"/>
                  </a:cubicBezTo>
                  <a:cubicBezTo>
                    <a:pt x="5280" y="1436"/>
                    <a:pt x="5280" y="1436"/>
                    <a:pt x="5280" y="1436"/>
                  </a:cubicBezTo>
                  <a:cubicBezTo>
                    <a:pt x="6789" y="1624"/>
                    <a:pt x="8366" y="2563"/>
                    <a:pt x="8846" y="4817"/>
                  </a:cubicBezTo>
                  <a:cubicBezTo>
                    <a:pt x="9737" y="8386"/>
                    <a:pt x="8160" y="17026"/>
                    <a:pt x="6789" y="19092"/>
                  </a:cubicBezTo>
                  <a:cubicBezTo>
                    <a:pt x="6377" y="19656"/>
                    <a:pt x="5760" y="20031"/>
                    <a:pt x="5211" y="20031"/>
                  </a:cubicBezTo>
                  <a:cubicBezTo>
                    <a:pt x="5143" y="21158"/>
                    <a:pt x="5143" y="21158"/>
                    <a:pt x="5143" y="21158"/>
                  </a:cubicBezTo>
                  <a:cubicBezTo>
                    <a:pt x="7680" y="21158"/>
                    <a:pt x="8571" y="16275"/>
                    <a:pt x="8846" y="14772"/>
                  </a:cubicBezTo>
                  <a:cubicBezTo>
                    <a:pt x="9463" y="11579"/>
                    <a:pt x="9326" y="7447"/>
                    <a:pt x="10766" y="7447"/>
                  </a:cubicBezTo>
                  <a:cubicBezTo>
                    <a:pt x="12137" y="7447"/>
                    <a:pt x="12000" y="11579"/>
                    <a:pt x="12480" y="14584"/>
                  </a:cubicBezTo>
                  <a:cubicBezTo>
                    <a:pt x="12754" y="16275"/>
                    <a:pt x="13577" y="21346"/>
                    <a:pt x="16114" y="21158"/>
                  </a:cubicBezTo>
                  <a:cubicBezTo>
                    <a:pt x="16114" y="19843"/>
                    <a:pt x="16114" y="19843"/>
                    <a:pt x="16114" y="19843"/>
                  </a:cubicBezTo>
                  <a:cubicBezTo>
                    <a:pt x="15497" y="19843"/>
                    <a:pt x="14880" y="19656"/>
                    <a:pt x="14469" y="18904"/>
                  </a:cubicBezTo>
                  <a:cubicBezTo>
                    <a:pt x="13097" y="17026"/>
                    <a:pt x="11726" y="8386"/>
                    <a:pt x="12686" y="4629"/>
                  </a:cubicBezTo>
                  <a:cubicBezTo>
                    <a:pt x="13234" y="2563"/>
                    <a:pt x="14743" y="1624"/>
                    <a:pt x="16251" y="1436"/>
                  </a:cubicBezTo>
                  <a:cubicBezTo>
                    <a:pt x="16251" y="122"/>
                    <a:pt x="16251" y="122"/>
                    <a:pt x="16251" y="122"/>
                  </a:cubicBezTo>
                  <a:cubicBezTo>
                    <a:pt x="16114" y="122"/>
                    <a:pt x="16046" y="122"/>
                    <a:pt x="15909" y="122"/>
                  </a:cubicBezTo>
                  <a:cubicBezTo>
                    <a:pt x="14263" y="497"/>
                    <a:pt x="12274" y="2563"/>
                    <a:pt x="10766" y="2563"/>
                  </a:cubicBezTo>
                  <a:close/>
                  <a:moveTo>
                    <a:pt x="5349" y="122"/>
                  </a:moveTo>
                  <a:cubicBezTo>
                    <a:pt x="3497" y="-66"/>
                    <a:pt x="1097" y="497"/>
                    <a:pt x="686" y="873"/>
                  </a:cubicBezTo>
                  <a:cubicBezTo>
                    <a:pt x="69" y="1436"/>
                    <a:pt x="69" y="1624"/>
                    <a:pt x="0" y="2939"/>
                  </a:cubicBezTo>
                  <a:cubicBezTo>
                    <a:pt x="0" y="4066"/>
                    <a:pt x="69" y="5193"/>
                    <a:pt x="343" y="5569"/>
                  </a:cubicBezTo>
                  <a:cubicBezTo>
                    <a:pt x="823" y="5944"/>
                    <a:pt x="823" y="7635"/>
                    <a:pt x="1029" y="12518"/>
                  </a:cubicBezTo>
                  <a:cubicBezTo>
                    <a:pt x="1303" y="17026"/>
                    <a:pt x="1920" y="20595"/>
                    <a:pt x="4731" y="21158"/>
                  </a:cubicBezTo>
                  <a:cubicBezTo>
                    <a:pt x="4869" y="21158"/>
                    <a:pt x="5006" y="21158"/>
                    <a:pt x="5143" y="21158"/>
                  </a:cubicBezTo>
                  <a:cubicBezTo>
                    <a:pt x="5211" y="20031"/>
                    <a:pt x="5211" y="20031"/>
                    <a:pt x="5211" y="20031"/>
                  </a:cubicBezTo>
                  <a:cubicBezTo>
                    <a:pt x="3909" y="20031"/>
                    <a:pt x="2400" y="18716"/>
                    <a:pt x="1920" y="15899"/>
                  </a:cubicBezTo>
                  <a:cubicBezTo>
                    <a:pt x="1234" y="11955"/>
                    <a:pt x="1166" y="4066"/>
                    <a:pt x="2126" y="2376"/>
                  </a:cubicBezTo>
                  <a:cubicBezTo>
                    <a:pt x="2537" y="1812"/>
                    <a:pt x="3909" y="1249"/>
                    <a:pt x="5280" y="1436"/>
                  </a:cubicBezTo>
                  <a:lnTo>
                    <a:pt x="5349" y="122"/>
                  </a:lnTo>
                  <a:close/>
                </a:path>
              </a:pathLst>
            </a:custGeom>
            <a:solidFill>
              <a:srgbClr val="26808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20" name="Shape 220"/>
            <p:cNvSpPr/>
            <p:nvPr/>
          </p:nvSpPr>
          <p:spPr>
            <a:xfrm>
              <a:off x="290788" y="1402349"/>
              <a:ext cx="620448" cy="912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07" h="20511" extrusionOk="0">
                  <a:moveTo>
                    <a:pt x="6685" y="934"/>
                  </a:moveTo>
                  <a:cubicBezTo>
                    <a:pt x="7489" y="-114"/>
                    <a:pt x="13818" y="-1053"/>
                    <a:pt x="16380" y="2667"/>
                  </a:cubicBezTo>
                  <a:cubicBezTo>
                    <a:pt x="18992" y="6424"/>
                    <a:pt x="17686" y="7724"/>
                    <a:pt x="19092" y="9025"/>
                  </a:cubicBezTo>
                  <a:cubicBezTo>
                    <a:pt x="20499" y="10361"/>
                    <a:pt x="17184" y="20547"/>
                    <a:pt x="9197" y="20511"/>
                  </a:cubicBezTo>
                  <a:cubicBezTo>
                    <a:pt x="707" y="20475"/>
                    <a:pt x="-1101" y="10722"/>
                    <a:pt x="557" y="8772"/>
                  </a:cubicBezTo>
                  <a:cubicBezTo>
                    <a:pt x="2265" y="6785"/>
                    <a:pt x="758" y="934"/>
                    <a:pt x="6685" y="934"/>
                  </a:cubicBezTo>
                </a:path>
              </a:pathLst>
            </a:custGeom>
            <a:solidFill>
              <a:srgbClr val="BF974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21" name="Shape 221"/>
            <p:cNvSpPr/>
            <p:nvPr/>
          </p:nvSpPr>
          <p:spPr>
            <a:xfrm>
              <a:off x="0" y="2214375"/>
              <a:ext cx="1184275" cy="442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837" y="0"/>
                  </a:moveTo>
                  <a:cubicBezTo>
                    <a:pt x="12808" y="235"/>
                    <a:pt x="8675" y="391"/>
                    <a:pt x="8646" y="548"/>
                  </a:cubicBezTo>
                  <a:cubicBezTo>
                    <a:pt x="7327" y="5478"/>
                    <a:pt x="4543" y="6417"/>
                    <a:pt x="2315" y="7748"/>
                  </a:cubicBezTo>
                  <a:cubicBezTo>
                    <a:pt x="88" y="9078"/>
                    <a:pt x="0" y="16591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16591"/>
                    <a:pt x="21571" y="9078"/>
                    <a:pt x="19285" y="7748"/>
                  </a:cubicBezTo>
                  <a:cubicBezTo>
                    <a:pt x="17028" y="6339"/>
                    <a:pt x="14068" y="5165"/>
                    <a:pt x="12837" y="0"/>
                  </a:cubicBezTo>
                  <a:close/>
                </a:path>
              </a:pathLst>
            </a:custGeom>
            <a:solidFill>
              <a:srgbClr val="7491A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22" name="Shape 222"/>
            <p:cNvSpPr/>
            <p:nvPr/>
          </p:nvSpPr>
          <p:spPr>
            <a:xfrm>
              <a:off x="473075" y="2214375"/>
              <a:ext cx="238126" cy="442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48"/>
                  </a:moveTo>
                  <a:cubicBezTo>
                    <a:pt x="21600" y="3209"/>
                    <a:pt x="21600" y="3209"/>
                    <a:pt x="21600" y="3209"/>
                  </a:cubicBezTo>
                  <a:cubicBezTo>
                    <a:pt x="16381" y="21600"/>
                    <a:pt x="16381" y="21600"/>
                    <a:pt x="16381" y="21600"/>
                  </a:cubicBezTo>
                  <a:cubicBezTo>
                    <a:pt x="5219" y="21600"/>
                    <a:pt x="5219" y="21600"/>
                    <a:pt x="5219" y="21600"/>
                  </a:cubicBezTo>
                  <a:cubicBezTo>
                    <a:pt x="0" y="3443"/>
                    <a:pt x="0" y="3443"/>
                    <a:pt x="0" y="3443"/>
                  </a:cubicBezTo>
                  <a:cubicBezTo>
                    <a:pt x="0" y="548"/>
                    <a:pt x="0" y="548"/>
                    <a:pt x="0" y="548"/>
                  </a:cubicBezTo>
                  <a:cubicBezTo>
                    <a:pt x="145" y="548"/>
                    <a:pt x="145" y="548"/>
                    <a:pt x="145" y="548"/>
                  </a:cubicBezTo>
                  <a:cubicBezTo>
                    <a:pt x="290" y="391"/>
                    <a:pt x="20730" y="235"/>
                    <a:pt x="20875" y="0"/>
                  </a:cubicBezTo>
                  <a:cubicBezTo>
                    <a:pt x="21165" y="157"/>
                    <a:pt x="21310" y="313"/>
                    <a:pt x="21600" y="54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23" name="Shape 223"/>
            <p:cNvSpPr/>
            <p:nvPr/>
          </p:nvSpPr>
          <p:spPr>
            <a:xfrm>
              <a:off x="474663" y="1855243"/>
              <a:ext cx="234951" cy="499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885" extrusionOk="0">
                  <a:moveTo>
                    <a:pt x="0" y="4459"/>
                  </a:moveTo>
                  <a:cubicBezTo>
                    <a:pt x="0" y="11801"/>
                    <a:pt x="0" y="11801"/>
                    <a:pt x="0" y="11801"/>
                  </a:cubicBezTo>
                  <a:cubicBezTo>
                    <a:pt x="0" y="15380"/>
                    <a:pt x="0" y="15380"/>
                    <a:pt x="0" y="15380"/>
                  </a:cubicBezTo>
                  <a:cubicBezTo>
                    <a:pt x="5437" y="19992"/>
                    <a:pt x="15135" y="20113"/>
                    <a:pt x="21600" y="15380"/>
                  </a:cubicBezTo>
                  <a:cubicBezTo>
                    <a:pt x="21600" y="11801"/>
                    <a:pt x="21600" y="11801"/>
                    <a:pt x="21600" y="11801"/>
                  </a:cubicBezTo>
                  <a:cubicBezTo>
                    <a:pt x="21600" y="4459"/>
                    <a:pt x="21600" y="4459"/>
                    <a:pt x="21600" y="4459"/>
                  </a:cubicBezTo>
                  <a:cubicBezTo>
                    <a:pt x="21600" y="-1487"/>
                    <a:pt x="0" y="-1487"/>
                    <a:pt x="0" y="4459"/>
                  </a:cubicBezTo>
                </a:path>
              </a:pathLst>
            </a:custGeom>
            <a:solidFill>
              <a:srgbClr val="F6DBC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236" name="Group 236"/>
            <p:cNvGrpSpPr/>
            <p:nvPr/>
          </p:nvGrpSpPr>
          <p:grpSpPr>
            <a:xfrm>
              <a:off x="770790" y="1146033"/>
              <a:ext cx="468255" cy="824662"/>
              <a:chOff x="0" y="0"/>
              <a:chExt cx="468254" cy="824661"/>
            </a:xfrm>
          </p:grpSpPr>
          <p:grpSp>
            <p:nvGrpSpPr>
              <p:cNvPr id="234" name="Group 234"/>
              <p:cNvGrpSpPr/>
              <p:nvPr/>
            </p:nvGrpSpPr>
            <p:grpSpPr>
              <a:xfrm>
                <a:off x="114241" y="0"/>
                <a:ext cx="354014" cy="823074"/>
                <a:chOff x="0" y="0"/>
                <a:chExt cx="354013" cy="823073"/>
              </a:xfrm>
            </p:grpSpPr>
            <p:sp>
              <p:nvSpPr>
                <p:cNvPr id="224" name="Shape 224"/>
                <p:cNvSpPr/>
                <p:nvPr/>
              </p:nvSpPr>
              <p:spPr>
                <a:xfrm>
                  <a:off x="0" y="388097"/>
                  <a:ext cx="354014" cy="4349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1389" y="0"/>
                      </a:moveTo>
                      <a:cubicBezTo>
                        <a:pt x="11389" y="0"/>
                        <a:pt x="0" y="2232"/>
                        <a:pt x="0" y="2790"/>
                      </a:cubicBezTo>
                      <a:cubicBezTo>
                        <a:pt x="0" y="3348"/>
                        <a:pt x="4320" y="21600"/>
                        <a:pt x="4320" y="21600"/>
                      </a:cubicBezTo>
                      <a:cubicBezTo>
                        <a:pt x="19833" y="21600"/>
                        <a:pt x="19833" y="21600"/>
                        <a:pt x="19833" y="21600"/>
                      </a:cubicBezTo>
                      <a:cubicBezTo>
                        <a:pt x="21600" y="2869"/>
                        <a:pt x="21600" y="2869"/>
                        <a:pt x="21600" y="2869"/>
                      </a:cubicBezTo>
                      <a:cubicBezTo>
                        <a:pt x="11389" y="0"/>
                        <a:pt x="11389" y="0"/>
                        <a:pt x="11389" y="0"/>
                      </a:cubicBezTo>
                    </a:path>
                  </a:pathLst>
                </a:custGeom>
                <a:solidFill>
                  <a:srgbClr val="34343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25" name="Shape 225"/>
                <p:cNvSpPr/>
                <p:nvPr/>
              </p:nvSpPr>
              <p:spPr>
                <a:xfrm>
                  <a:off x="128588" y="388097"/>
                  <a:ext cx="114301" cy="112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2034"/>
                      </a:moveTo>
                      <a:cubicBezTo>
                        <a:pt x="6085" y="21600"/>
                        <a:pt x="6085" y="21600"/>
                        <a:pt x="6085" y="21600"/>
                      </a:cubicBezTo>
                      <a:cubicBezTo>
                        <a:pt x="9127" y="21600"/>
                        <a:pt x="12473" y="21600"/>
                        <a:pt x="15515" y="21600"/>
                      </a:cubicBezTo>
                      <a:cubicBezTo>
                        <a:pt x="21600" y="12034"/>
                        <a:pt x="21600" y="12034"/>
                        <a:pt x="21600" y="12034"/>
                      </a:cubicBezTo>
                      <a:cubicBezTo>
                        <a:pt x="10952" y="0"/>
                        <a:pt x="10952" y="0"/>
                        <a:pt x="10952" y="0"/>
                      </a:cubicBezTo>
                      <a:cubicBezTo>
                        <a:pt x="0" y="12034"/>
                        <a:pt x="0" y="12034"/>
                        <a:pt x="0" y="12034"/>
                      </a:cubicBezTo>
                    </a:path>
                  </a:pathLst>
                </a:custGeom>
                <a:solidFill>
                  <a:srgbClr val="26808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26" name="Shape 226"/>
                <p:cNvSpPr/>
                <p:nvPr/>
              </p:nvSpPr>
              <p:spPr>
                <a:xfrm>
                  <a:off x="114300" y="500810"/>
                  <a:ext cx="142876" cy="3222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960" y="0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14640" y="0"/>
                      </a:lnTo>
                      <a:lnTo>
                        <a:pt x="6960" y="0"/>
                      </a:lnTo>
                      <a:close/>
                    </a:path>
                  </a:pathLst>
                </a:custGeom>
                <a:solidFill>
                  <a:srgbClr val="26808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27" name="Shape 227"/>
                <p:cNvSpPr/>
                <p:nvPr/>
              </p:nvSpPr>
              <p:spPr>
                <a:xfrm>
                  <a:off x="39688" y="221410"/>
                  <a:ext cx="146051" cy="2825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878" y="0"/>
                      </a:moveTo>
                      <a:lnTo>
                        <a:pt x="0" y="3398"/>
                      </a:lnTo>
                      <a:lnTo>
                        <a:pt x="4930" y="21600"/>
                      </a:lnTo>
                      <a:lnTo>
                        <a:pt x="21600" y="12742"/>
                      </a:lnTo>
                      <a:lnTo>
                        <a:pt x="1878" y="0"/>
                      </a:lnTo>
                      <a:close/>
                    </a:path>
                  </a:pathLst>
                </a:custGeom>
                <a:solidFill>
                  <a:srgbClr val="34343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28" name="Shape 228"/>
                <p:cNvSpPr/>
                <p:nvPr/>
              </p:nvSpPr>
              <p:spPr>
                <a:xfrm>
                  <a:off x="52388" y="165847"/>
                  <a:ext cx="266701" cy="92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0" y="2234"/>
                        <a:pt x="0" y="2234"/>
                        <a:pt x="0" y="2234"/>
                      </a:cubicBezTo>
                      <a:cubicBezTo>
                        <a:pt x="0" y="2234"/>
                        <a:pt x="5562" y="20855"/>
                        <a:pt x="10735" y="21600"/>
                      </a:cubicBezTo>
                      <a:cubicBezTo>
                        <a:pt x="10865" y="21600"/>
                        <a:pt x="10994" y="21600"/>
                        <a:pt x="10994" y="21600"/>
                      </a:cubicBezTo>
                      <a:cubicBezTo>
                        <a:pt x="16168" y="21600"/>
                        <a:pt x="21600" y="3352"/>
                        <a:pt x="21600" y="3352"/>
                      </a:cubicBezTo>
                      <a:cubicBezTo>
                        <a:pt x="21600" y="0"/>
                        <a:pt x="21600" y="0"/>
                        <a:pt x="2160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5A08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29" name="Shape 229"/>
                <p:cNvSpPr/>
                <p:nvPr/>
              </p:nvSpPr>
              <p:spPr>
                <a:xfrm>
                  <a:off x="185738" y="221410"/>
                  <a:ext cx="142876" cy="2841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0160" y="0"/>
                      </a:moveTo>
                      <a:lnTo>
                        <a:pt x="21600" y="3379"/>
                      </a:lnTo>
                      <a:lnTo>
                        <a:pt x="16800" y="21600"/>
                      </a:lnTo>
                      <a:lnTo>
                        <a:pt x="0" y="12670"/>
                      </a:lnTo>
                      <a:lnTo>
                        <a:pt x="20160" y="0"/>
                      </a:lnTo>
                      <a:close/>
                    </a:path>
                  </a:pathLst>
                </a:custGeom>
                <a:solidFill>
                  <a:srgbClr val="34343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0" name="Shape 230"/>
                <p:cNvSpPr/>
                <p:nvPr/>
              </p:nvSpPr>
              <p:spPr>
                <a:xfrm>
                  <a:off x="52388" y="216647"/>
                  <a:ext cx="266701" cy="171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10800" y="21000"/>
                      </a:lnTo>
                      <a:lnTo>
                        <a:pt x="0" y="0"/>
                      </a:lnTo>
                      <a:lnTo>
                        <a:pt x="0" y="600"/>
                      </a:lnTo>
                      <a:lnTo>
                        <a:pt x="10800" y="21600"/>
                      </a:lnTo>
                      <a:lnTo>
                        <a:pt x="21600" y="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9BE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1" name="Shape 231"/>
                <p:cNvSpPr/>
                <p:nvPr/>
              </p:nvSpPr>
              <p:spPr>
                <a:xfrm>
                  <a:off x="160338" y="495254"/>
                  <a:ext cx="50801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0" y="0"/>
                      </a:lnTo>
                      <a:close/>
                      <a:moveTo>
                        <a:pt x="21600" y="0"/>
                      </a:move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2F2F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2" name="Shape 232"/>
                <p:cNvSpPr/>
                <p:nvPr/>
              </p:nvSpPr>
              <p:spPr>
                <a:xfrm>
                  <a:off x="160338" y="495253"/>
                  <a:ext cx="50801" cy="12701"/>
                </a:xfrm>
                <a:prstGeom prst="rect">
                  <a:avLst/>
                </a:prstGeom>
                <a:solidFill>
                  <a:srgbClr val="22737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3" name="Shape 233"/>
                <p:cNvSpPr/>
                <p:nvPr/>
              </p:nvSpPr>
              <p:spPr>
                <a:xfrm>
                  <a:off x="49213" y="0"/>
                  <a:ext cx="276226" cy="164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907" extrusionOk="0">
                      <a:moveTo>
                        <a:pt x="20470" y="6895"/>
                      </a:moveTo>
                      <a:cubicBezTo>
                        <a:pt x="19716" y="4220"/>
                        <a:pt x="13688" y="723"/>
                        <a:pt x="12684" y="106"/>
                      </a:cubicBezTo>
                      <a:cubicBezTo>
                        <a:pt x="11553" y="-511"/>
                        <a:pt x="10800" y="1752"/>
                        <a:pt x="10800" y="1752"/>
                      </a:cubicBezTo>
                      <a:cubicBezTo>
                        <a:pt x="10800" y="1752"/>
                        <a:pt x="10047" y="-511"/>
                        <a:pt x="8916" y="106"/>
                      </a:cubicBezTo>
                      <a:cubicBezTo>
                        <a:pt x="7912" y="723"/>
                        <a:pt x="1884" y="4220"/>
                        <a:pt x="1130" y="6895"/>
                      </a:cubicBezTo>
                      <a:cubicBezTo>
                        <a:pt x="377" y="9363"/>
                        <a:pt x="0" y="11215"/>
                        <a:pt x="0" y="12860"/>
                      </a:cubicBezTo>
                      <a:cubicBezTo>
                        <a:pt x="0" y="14712"/>
                        <a:pt x="0" y="20883"/>
                        <a:pt x="0" y="20883"/>
                      </a:cubicBezTo>
                      <a:cubicBezTo>
                        <a:pt x="0" y="20883"/>
                        <a:pt x="1130" y="21089"/>
                        <a:pt x="1758" y="20266"/>
                      </a:cubicBezTo>
                      <a:cubicBezTo>
                        <a:pt x="2386" y="19649"/>
                        <a:pt x="3014" y="17386"/>
                        <a:pt x="3014" y="14712"/>
                      </a:cubicBezTo>
                      <a:cubicBezTo>
                        <a:pt x="3014" y="12038"/>
                        <a:pt x="4270" y="9775"/>
                        <a:pt x="5651" y="9363"/>
                      </a:cubicBezTo>
                      <a:cubicBezTo>
                        <a:pt x="7284" y="8952"/>
                        <a:pt x="10800" y="7923"/>
                        <a:pt x="10800" y="6278"/>
                      </a:cubicBezTo>
                      <a:cubicBezTo>
                        <a:pt x="10800" y="7923"/>
                        <a:pt x="14693" y="8952"/>
                        <a:pt x="15949" y="9363"/>
                      </a:cubicBezTo>
                      <a:cubicBezTo>
                        <a:pt x="17456" y="9775"/>
                        <a:pt x="18586" y="12038"/>
                        <a:pt x="18586" y="14712"/>
                      </a:cubicBezTo>
                      <a:cubicBezTo>
                        <a:pt x="18586" y="17386"/>
                        <a:pt x="19340" y="19649"/>
                        <a:pt x="19967" y="20266"/>
                      </a:cubicBezTo>
                      <a:cubicBezTo>
                        <a:pt x="20595" y="21089"/>
                        <a:pt x="21600" y="20883"/>
                        <a:pt x="21600" y="20883"/>
                      </a:cubicBezTo>
                      <a:cubicBezTo>
                        <a:pt x="21600" y="20883"/>
                        <a:pt x="21600" y="14712"/>
                        <a:pt x="21600" y="12860"/>
                      </a:cubicBezTo>
                      <a:cubicBezTo>
                        <a:pt x="21600" y="11215"/>
                        <a:pt x="21223" y="9363"/>
                        <a:pt x="20470" y="6895"/>
                      </a:cubicBezTo>
                      <a:close/>
                    </a:path>
                  </a:pathLst>
                </a:custGeom>
                <a:solidFill>
                  <a:srgbClr val="60534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235" name="Shape 235"/>
              <p:cNvSpPr/>
              <p:nvPr/>
            </p:nvSpPr>
            <p:spPr>
              <a:xfrm>
                <a:off x="0" y="262686"/>
                <a:ext cx="233364" cy="561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10" y="0"/>
                    </a:moveTo>
                    <a:lnTo>
                      <a:pt x="16310" y="2380"/>
                    </a:lnTo>
                    <a:lnTo>
                      <a:pt x="21600" y="21600"/>
                    </a:lnTo>
                    <a:lnTo>
                      <a:pt x="12343" y="21600"/>
                    </a:lnTo>
                    <a:lnTo>
                      <a:pt x="2204" y="13058"/>
                    </a:lnTo>
                    <a:lnTo>
                      <a:pt x="11902" y="10312"/>
                    </a:lnTo>
                    <a:lnTo>
                      <a:pt x="0" y="8054"/>
                    </a:lnTo>
                    <a:lnTo>
                      <a:pt x="11020" y="976"/>
                    </a:lnTo>
                    <a:lnTo>
                      <a:pt x="16310" y="0"/>
                    </a:lnTo>
                    <a:close/>
                  </a:path>
                </a:pathLst>
              </a:custGeom>
              <a:solidFill>
                <a:srgbClr val="1A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42" name="Group 242"/>
            <p:cNvGrpSpPr/>
            <p:nvPr/>
          </p:nvGrpSpPr>
          <p:grpSpPr>
            <a:xfrm>
              <a:off x="257887" y="1434776"/>
              <a:ext cx="668500" cy="765312"/>
              <a:chOff x="0" y="0"/>
              <a:chExt cx="668498" cy="765310"/>
            </a:xfrm>
          </p:grpSpPr>
          <p:sp>
            <p:nvSpPr>
              <p:cNvPr id="237" name="Shape 237"/>
              <p:cNvSpPr/>
              <p:nvPr/>
            </p:nvSpPr>
            <p:spPr>
              <a:xfrm>
                <a:off x="561976" y="399340"/>
                <a:ext cx="106523" cy="160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1" h="19491" extrusionOk="0">
                    <a:moveTo>
                      <a:pt x="15151" y="308"/>
                    </a:moveTo>
                    <a:cubicBezTo>
                      <a:pt x="11119" y="-1054"/>
                      <a:pt x="5071" y="2254"/>
                      <a:pt x="1903" y="7314"/>
                    </a:cubicBezTo>
                    <a:cubicBezTo>
                      <a:pt x="-1265" y="12568"/>
                      <a:pt x="-401" y="17822"/>
                      <a:pt x="3919" y="19184"/>
                    </a:cubicBezTo>
                    <a:cubicBezTo>
                      <a:pt x="8239" y="20546"/>
                      <a:pt x="13999" y="17238"/>
                      <a:pt x="17167" y="12178"/>
                    </a:cubicBezTo>
                    <a:cubicBezTo>
                      <a:pt x="20335" y="6924"/>
                      <a:pt x="19471" y="1670"/>
                      <a:pt x="15151" y="308"/>
                    </a:cubicBezTo>
                    <a:close/>
                  </a:path>
                </a:pathLst>
              </a:custGeom>
              <a:solidFill>
                <a:srgbClr val="F6DBC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8" name="Shape 238"/>
              <p:cNvSpPr/>
              <p:nvPr/>
            </p:nvSpPr>
            <p:spPr>
              <a:xfrm>
                <a:off x="0" y="399340"/>
                <a:ext cx="107652" cy="160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23" h="19491" extrusionOk="0">
                    <a:moveTo>
                      <a:pt x="3868" y="308"/>
                    </a:moveTo>
                    <a:cubicBezTo>
                      <a:pt x="8131" y="-1054"/>
                      <a:pt x="14099" y="2254"/>
                      <a:pt x="17226" y="7314"/>
                    </a:cubicBezTo>
                    <a:cubicBezTo>
                      <a:pt x="20352" y="12568"/>
                      <a:pt x="19215" y="17822"/>
                      <a:pt x="15236" y="19184"/>
                    </a:cubicBezTo>
                    <a:cubicBezTo>
                      <a:pt x="10973" y="20546"/>
                      <a:pt x="5005" y="17238"/>
                      <a:pt x="1878" y="12178"/>
                    </a:cubicBezTo>
                    <a:cubicBezTo>
                      <a:pt x="-1248" y="6924"/>
                      <a:pt x="-395" y="1670"/>
                      <a:pt x="3868" y="308"/>
                    </a:cubicBezTo>
                    <a:close/>
                  </a:path>
                </a:pathLst>
              </a:custGeom>
              <a:solidFill>
                <a:srgbClr val="F6DBC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9" name="Shape 239"/>
              <p:cNvSpPr/>
              <p:nvPr/>
            </p:nvSpPr>
            <p:spPr>
              <a:xfrm>
                <a:off x="216775" y="682760"/>
                <a:ext cx="234951" cy="82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18"/>
                      <a:pt x="0" y="2118"/>
                      <a:pt x="0" y="2118"/>
                    </a:cubicBezTo>
                    <a:cubicBezTo>
                      <a:pt x="0" y="2118"/>
                      <a:pt x="6759" y="21600"/>
                      <a:pt x="10727" y="21600"/>
                    </a:cubicBezTo>
                    <a:cubicBezTo>
                      <a:pt x="14694" y="21600"/>
                      <a:pt x="21600" y="1694"/>
                      <a:pt x="21600" y="1694"/>
                    </a:cubicBezTo>
                    <a:cubicBezTo>
                      <a:pt x="21600" y="0"/>
                      <a:pt x="21600" y="0"/>
                      <a:pt x="21600" y="0"/>
                    </a:cubicBezTo>
                  </a:path>
                </a:pathLst>
              </a:custGeom>
              <a:solidFill>
                <a:srgbClr val="C5AF9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40" name="Shape 240"/>
              <p:cNvSpPr/>
              <p:nvPr/>
            </p:nvSpPr>
            <p:spPr>
              <a:xfrm>
                <a:off x="44571" y="16010"/>
                <a:ext cx="580040" cy="723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02" h="21600" extrusionOk="0">
                    <a:moveTo>
                      <a:pt x="9616" y="21600"/>
                    </a:moveTo>
                    <a:cubicBezTo>
                      <a:pt x="7169" y="21600"/>
                      <a:pt x="2008" y="17952"/>
                      <a:pt x="412" y="12768"/>
                    </a:cubicBezTo>
                    <a:cubicBezTo>
                      <a:pt x="-1184" y="7536"/>
                      <a:pt x="1849" y="0"/>
                      <a:pt x="9616" y="0"/>
                    </a:cubicBezTo>
                    <a:cubicBezTo>
                      <a:pt x="17383" y="0"/>
                      <a:pt x="20416" y="7536"/>
                      <a:pt x="18767" y="12768"/>
                    </a:cubicBezTo>
                    <a:cubicBezTo>
                      <a:pt x="17224" y="17952"/>
                      <a:pt x="12063" y="21600"/>
                      <a:pt x="9616" y="21600"/>
                    </a:cubicBezTo>
                    <a:close/>
                  </a:path>
                </a:pathLst>
              </a:custGeom>
              <a:solidFill>
                <a:srgbClr val="F6DBC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41" name="Shape 241"/>
              <p:cNvSpPr/>
              <p:nvPr/>
            </p:nvSpPr>
            <p:spPr>
              <a:xfrm>
                <a:off x="20511" y="0"/>
                <a:ext cx="621539" cy="4938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41" h="21400" extrusionOk="0">
                    <a:moveTo>
                      <a:pt x="11303" y="10112"/>
                    </a:moveTo>
                    <a:cubicBezTo>
                      <a:pt x="13112" y="15338"/>
                      <a:pt x="13865" y="16941"/>
                      <a:pt x="16226" y="15547"/>
                    </a:cubicBezTo>
                    <a:cubicBezTo>
                      <a:pt x="18637" y="14154"/>
                      <a:pt x="18185" y="18055"/>
                      <a:pt x="17733" y="20773"/>
                    </a:cubicBezTo>
                    <a:cubicBezTo>
                      <a:pt x="19893" y="17080"/>
                      <a:pt x="19642" y="13526"/>
                      <a:pt x="18939" y="9903"/>
                    </a:cubicBezTo>
                    <a:cubicBezTo>
                      <a:pt x="18235" y="5932"/>
                      <a:pt x="14619" y="-61"/>
                      <a:pt x="11203" y="79"/>
                    </a:cubicBezTo>
                    <a:cubicBezTo>
                      <a:pt x="9344" y="-200"/>
                      <a:pt x="6531" y="148"/>
                      <a:pt x="3517" y="3075"/>
                    </a:cubicBezTo>
                    <a:cubicBezTo>
                      <a:pt x="-1707" y="8301"/>
                      <a:pt x="51" y="20006"/>
                      <a:pt x="1458" y="21400"/>
                    </a:cubicBezTo>
                    <a:cubicBezTo>
                      <a:pt x="101" y="10600"/>
                      <a:pt x="3417" y="12760"/>
                      <a:pt x="5727" y="7116"/>
                    </a:cubicBezTo>
                    <a:cubicBezTo>
                      <a:pt x="6481" y="4608"/>
                      <a:pt x="9394" y="4468"/>
                      <a:pt x="11303" y="10112"/>
                    </a:cubicBezTo>
                    <a:close/>
                  </a:path>
                </a:pathLst>
              </a:custGeom>
              <a:solidFill>
                <a:srgbClr val="BF97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43" name="Shape 243"/>
            <p:cNvSpPr/>
            <p:nvPr/>
          </p:nvSpPr>
          <p:spPr>
            <a:xfrm>
              <a:off x="296863" y="2223900"/>
              <a:ext cx="234951" cy="433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521"/>
                  </a:moveTo>
                  <a:lnTo>
                    <a:pt x="12259" y="21521"/>
                  </a:lnTo>
                  <a:lnTo>
                    <a:pt x="11676" y="21600"/>
                  </a:lnTo>
                  <a:lnTo>
                    <a:pt x="2335" y="16853"/>
                  </a:lnTo>
                  <a:lnTo>
                    <a:pt x="11822" y="13371"/>
                  </a:lnTo>
                  <a:lnTo>
                    <a:pt x="0" y="10365"/>
                  </a:lnTo>
                  <a:lnTo>
                    <a:pt x="7881" y="3798"/>
                  </a:lnTo>
                  <a:lnTo>
                    <a:pt x="10946" y="1266"/>
                  </a:lnTo>
                  <a:lnTo>
                    <a:pt x="16200" y="0"/>
                  </a:lnTo>
                  <a:lnTo>
                    <a:pt x="16200" y="3007"/>
                  </a:lnTo>
                  <a:lnTo>
                    <a:pt x="21454" y="21600"/>
                  </a:lnTo>
                  <a:lnTo>
                    <a:pt x="21600" y="21521"/>
                  </a:ln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4" name="Shape 244"/>
            <p:cNvSpPr/>
            <p:nvPr/>
          </p:nvSpPr>
          <p:spPr>
            <a:xfrm>
              <a:off x="652463" y="2220725"/>
              <a:ext cx="231776" cy="436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764" y="13274"/>
                  </a:moveTo>
                  <a:lnTo>
                    <a:pt x="19529" y="16652"/>
                  </a:lnTo>
                  <a:lnTo>
                    <a:pt x="9912" y="21600"/>
                  </a:lnTo>
                  <a:lnTo>
                    <a:pt x="9321" y="21521"/>
                  </a:lnTo>
                  <a:lnTo>
                    <a:pt x="0" y="21521"/>
                  </a:lnTo>
                  <a:lnTo>
                    <a:pt x="148" y="21600"/>
                  </a:lnTo>
                  <a:lnTo>
                    <a:pt x="5474" y="2906"/>
                  </a:lnTo>
                  <a:lnTo>
                    <a:pt x="5474" y="0"/>
                  </a:lnTo>
                  <a:lnTo>
                    <a:pt x="11984" y="1492"/>
                  </a:lnTo>
                  <a:lnTo>
                    <a:pt x="14795" y="4006"/>
                  </a:lnTo>
                  <a:lnTo>
                    <a:pt x="21600" y="10211"/>
                  </a:lnTo>
                  <a:lnTo>
                    <a:pt x="9764" y="13274"/>
                  </a:ln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5" name="Shape 245"/>
            <p:cNvSpPr/>
            <p:nvPr/>
          </p:nvSpPr>
          <p:spPr>
            <a:xfrm>
              <a:off x="2920460" y="671980"/>
              <a:ext cx="341314" cy="912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1" h="20532" extrusionOk="0">
                  <a:moveTo>
                    <a:pt x="6681" y="919"/>
                  </a:moveTo>
                  <a:cubicBezTo>
                    <a:pt x="7504" y="-129"/>
                    <a:pt x="13820" y="-1032"/>
                    <a:pt x="16382" y="2688"/>
                  </a:cubicBezTo>
                  <a:cubicBezTo>
                    <a:pt x="18945" y="6409"/>
                    <a:pt x="17664" y="7745"/>
                    <a:pt x="19128" y="9046"/>
                  </a:cubicBezTo>
                  <a:cubicBezTo>
                    <a:pt x="20501" y="10382"/>
                    <a:pt x="17206" y="20568"/>
                    <a:pt x="9243" y="20532"/>
                  </a:cubicBezTo>
                  <a:cubicBezTo>
                    <a:pt x="732" y="20496"/>
                    <a:pt x="-1099" y="10743"/>
                    <a:pt x="548" y="8757"/>
                  </a:cubicBezTo>
                  <a:cubicBezTo>
                    <a:pt x="2287" y="6806"/>
                    <a:pt x="732" y="919"/>
                    <a:pt x="6681" y="919"/>
                  </a:cubicBezTo>
                </a:path>
              </a:pathLst>
            </a:custGeom>
            <a:solidFill>
              <a:srgbClr val="60534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6" name="Shape 246"/>
            <p:cNvSpPr/>
            <p:nvPr/>
          </p:nvSpPr>
          <p:spPr>
            <a:xfrm>
              <a:off x="3305721" y="671980"/>
              <a:ext cx="340426" cy="912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0" h="20532" extrusionOk="0">
                  <a:moveTo>
                    <a:pt x="12692" y="919"/>
                  </a:moveTo>
                  <a:cubicBezTo>
                    <a:pt x="11872" y="-129"/>
                    <a:pt x="5583" y="-1032"/>
                    <a:pt x="3031" y="2688"/>
                  </a:cubicBezTo>
                  <a:cubicBezTo>
                    <a:pt x="479" y="6409"/>
                    <a:pt x="1755" y="7745"/>
                    <a:pt x="297" y="9046"/>
                  </a:cubicBezTo>
                  <a:cubicBezTo>
                    <a:pt x="-1070" y="10382"/>
                    <a:pt x="2302" y="20568"/>
                    <a:pt x="10140" y="20532"/>
                  </a:cubicBezTo>
                  <a:cubicBezTo>
                    <a:pt x="18616" y="20496"/>
                    <a:pt x="20530" y="10743"/>
                    <a:pt x="18798" y="8757"/>
                  </a:cubicBezTo>
                  <a:cubicBezTo>
                    <a:pt x="17158" y="6806"/>
                    <a:pt x="18616" y="919"/>
                    <a:pt x="12692" y="919"/>
                  </a:cubicBezTo>
                </a:path>
              </a:pathLst>
            </a:custGeom>
            <a:solidFill>
              <a:srgbClr val="60534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7" name="Shape 247"/>
            <p:cNvSpPr/>
            <p:nvPr/>
          </p:nvSpPr>
          <p:spPr>
            <a:xfrm>
              <a:off x="2701131" y="1392842"/>
              <a:ext cx="1182689" cy="442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837" y="0"/>
                  </a:moveTo>
                  <a:cubicBezTo>
                    <a:pt x="12808" y="235"/>
                    <a:pt x="8675" y="391"/>
                    <a:pt x="8646" y="548"/>
                  </a:cubicBezTo>
                  <a:cubicBezTo>
                    <a:pt x="7327" y="5478"/>
                    <a:pt x="4543" y="6417"/>
                    <a:pt x="2315" y="7748"/>
                  </a:cubicBezTo>
                  <a:cubicBezTo>
                    <a:pt x="88" y="9078"/>
                    <a:pt x="0" y="16591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16591"/>
                    <a:pt x="21571" y="9078"/>
                    <a:pt x="19285" y="7748"/>
                  </a:cubicBezTo>
                  <a:cubicBezTo>
                    <a:pt x="17028" y="6339"/>
                    <a:pt x="14068" y="5165"/>
                    <a:pt x="12837" y="0"/>
                  </a:cubicBezTo>
                </a:path>
              </a:pathLst>
            </a:custGeom>
            <a:solidFill>
              <a:srgbClr val="C9383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8" name="Shape 248"/>
            <p:cNvSpPr/>
            <p:nvPr/>
          </p:nvSpPr>
          <p:spPr>
            <a:xfrm>
              <a:off x="3172618" y="1392842"/>
              <a:ext cx="238126" cy="442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48"/>
                  </a:moveTo>
                  <a:cubicBezTo>
                    <a:pt x="21600" y="3209"/>
                    <a:pt x="21600" y="3209"/>
                    <a:pt x="21600" y="3209"/>
                  </a:cubicBezTo>
                  <a:cubicBezTo>
                    <a:pt x="16381" y="21600"/>
                    <a:pt x="16381" y="21600"/>
                    <a:pt x="16381" y="21600"/>
                  </a:cubicBezTo>
                  <a:cubicBezTo>
                    <a:pt x="5219" y="21600"/>
                    <a:pt x="5219" y="21600"/>
                    <a:pt x="5219" y="21600"/>
                  </a:cubicBezTo>
                  <a:cubicBezTo>
                    <a:pt x="0" y="3443"/>
                    <a:pt x="0" y="3443"/>
                    <a:pt x="0" y="3443"/>
                  </a:cubicBezTo>
                  <a:cubicBezTo>
                    <a:pt x="0" y="548"/>
                    <a:pt x="0" y="548"/>
                    <a:pt x="0" y="548"/>
                  </a:cubicBezTo>
                  <a:cubicBezTo>
                    <a:pt x="145" y="548"/>
                    <a:pt x="145" y="548"/>
                    <a:pt x="145" y="548"/>
                  </a:cubicBezTo>
                  <a:cubicBezTo>
                    <a:pt x="290" y="391"/>
                    <a:pt x="20730" y="235"/>
                    <a:pt x="20875" y="0"/>
                  </a:cubicBezTo>
                  <a:cubicBezTo>
                    <a:pt x="21165" y="157"/>
                    <a:pt x="21310" y="313"/>
                    <a:pt x="21600" y="548"/>
                  </a:cubicBezTo>
                  <a:close/>
                </a:path>
              </a:pathLst>
            </a:custGeom>
            <a:solidFill>
              <a:srgbClr val="C9383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9" name="Shape 249"/>
            <p:cNvSpPr/>
            <p:nvPr/>
          </p:nvSpPr>
          <p:spPr>
            <a:xfrm>
              <a:off x="3174206" y="1033711"/>
              <a:ext cx="234951" cy="499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885" extrusionOk="0">
                  <a:moveTo>
                    <a:pt x="0" y="4459"/>
                  </a:moveTo>
                  <a:cubicBezTo>
                    <a:pt x="0" y="11801"/>
                    <a:pt x="0" y="11801"/>
                    <a:pt x="0" y="11801"/>
                  </a:cubicBezTo>
                  <a:cubicBezTo>
                    <a:pt x="0" y="15380"/>
                    <a:pt x="0" y="15380"/>
                    <a:pt x="0" y="15380"/>
                  </a:cubicBezTo>
                  <a:cubicBezTo>
                    <a:pt x="5437" y="19992"/>
                    <a:pt x="15135" y="20113"/>
                    <a:pt x="21600" y="15380"/>
                  </a:cubicBezTo>
                  <a:cubicBezTo>
                    <a:pt x="21600" y="11801"/>
                    <a:pt x="21600" y="11801"/>
                    <a:pt x="21600" y="11801"/>
                  </a:cubicBezTo>
                  <a:cubicBezTo>
                    <a:pt x="21600" y="4459"/>
                    <a:pt x="21600" y="4459"/>
                    <a:pt x="21600" y="4459"/>
                  </a:cubicBezTo>
                  <a:cubicBezTo>
                    <a:pt x="21600" y="-1487"/>
                    <a:pt x="0" y="-1487"/>
                    <a:pt x="0" y="4459"/>
                  </a:cubicBezTo>
                </a:path>
              </a:pathLst>
            </a:custGeom>
            <a:solidFill>
              <a:srgbClr val="F6DC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0" name="Shape 250"/>
            <p:cNvSpPr/>
            <p:nvPr/>
          </p:nvSpPr>
          <p:spPr>
            <a:xfrm>
              <a:off x="3519407" y="1012662"/>
              <a:ext cx="106523" cy="161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1" h="19491" extrusionOk="0">
                  <a:moveTo>
                    <a:pt x="15151" y="308"/>
                  </a:moveTo>
                  <a:cubicBezTo>
                    <a:pt x="11119" y="-1054"/>
                    <a:pt x="5071" y="2254"/>
                    <a:pt x="1903" y="7314"/>
                  </a:cubicBezTo>
                  <a:cubicBezTo>
                    <a:pt x="-1265" y="12568"/>
                    <a:pt x="-401" y="17822"/>
                    <a:pt x="3919" y="19184"/>
                  </a:cubicBezTo>
                  <a:cubicBezTo>
                    <a:pt x="8239" y="20546"/>
                    <a:pt x="13999" y="17238"/>
                    <a:pt x="17167" y="12178"/>
                  </a:cubicBezTo>
                  <a:cubicBezTo>
                    <a:pt x="20335" y="6924"/>
                    <a:pt x="19471" y="1670"/>
                    <a:pt x="15151" y="308"/>
                  </a:cubicBezTo>
                  <a:close/>
                </a:path>
              </a:pathLst>
            </a:custGeom>
            <a:solidFill>
              <a:srgbClr val="F6DC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1" name="Shape 251"/>
            <p:cNvSpPr/>
            <p:nvPr/>
          </p:nvSpPr>
          <p:spPr>
            <a:xfrm>
              <a:off x="2957430" y="1012662"/>
              <a:ext cx="107653" cy="161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3" h="19491" extrusionOk="0">
                  <a:moveTo>
                    <a:pt x="3868" y="308"/>
                  </a:moveTo>
                  <a:cubicBezTo>
                    <a:pt x="8131" y="-1054"/>
                    <a:pt x="14099" y="2254"/>
                    <a:pt x="17226" y="7314"/>
                  </a:cubicBezTo>
                  <a:cubicBezTo>
                    <a:pt x="20352" y="12568"/>
                    <a:pt x="19215" y="17822"/>
                    <a:pt x="15236" y="19184"/>
                  </a:cubicBezTo>
                  <a:cubicBezTo>
                    <a:pt x="10973" y="20546"/>
                    <a:pt x="5005" y="17238"/>
                    <a:pt x="1878" y="12178"/>
                  </a:cubicBezTo>
                  <a:cubicBezTo>
                    <a:pt x="-1248" y="6924"/>
                    <a:pt x="-395" y="1670"/>
                    <a:pt x="3868" y="308"/>
                  </a:cubicBezTo>
                  <a:close/>
                </a:path>
              </a:pathLst>
            </a:custGeom>
            <a:solidFill>
              <a:srgbClr val="F6DC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2" name="Shape 252"/>
            <p:cNvSpPr/>
            <p:nvPr/>
          </p:nvSpPr>
          <p:spPr>
            <a:xfrm>
              <a:off x="3174206" y="1297592"/>
              <a:ext cx="234951" cy="80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118"/>
                    <a:pt x="0" y="2118"/>
                    <a:pt x="0" y="2118"/>
                  </a:cubicBezTo>
                  <a:cubicBezTo>
                    <a:pt x="0" y="2118"/>
                    <a:pt x="6759" y="21600"/>
                    <a:pt x="10727" y="21600"/>
                  </a:cubicBezTo>
                  <a:cubicBezTo>
                    <a:pt x="14694" y="21600"/>
                    <a:pt x="21600" y="1694"/>
                    <a:pt x="21600" y="1694"/>
                  </a:cubicBezTo>
                  <a:cubicBezTo>
                    <a:pt x="21600" y="0"/>
                    <a:pt x="21600" y="0"/>
                    <a:pt x="21600" y="0"/>
                  </a:cubicBezTo>
                </a:path>
              </a:pathLst>
            </a:custGeom>
            <a:solidFill>
              <a:srgbClr val="C5B09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3" name="Shape 253"/>
            <p:cNvSpPr/>
            <p:nvPr/>
          </p:nvSpPr>
          <p:spPr>
            <a:xfrm>
              <a:off x="3002002" y="630842"/>
              <a:ext cx="580039" cy="722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2" h="21600" extrusionOk="0">
                  <a:moveTo>
                    <a:pt x="9616" y="21600"/>
                  </a:moveTo>
                  <a:cubicBezTo>
                    <a:pt x="7169" y="21600"/>
                    <a:pt x="2008" y="17952"/>
                    <a:pt x="412" y="12768"/>
                  </a:cubicBezTo>
                  <a:cubicBezTo>
                    <a:pt x="-1184" y="7536"/>
                    <a:pt x="1849" y="0"/>
                    <a:pt x="9616" y="0"/>
                  </a:cubicBezTo>
                  <a:cubicBezTo>
                    <a:pt x="17383" y="0"/>
                    <a:pt x="20416" y="7536"/>
                    <a:pt x="18767" y="12768"/>
                  </a:cubicBezTo>
                  <a:cubicBezTo>
                    <a:pt x="17224" y="17952"/>
                    <a:pt x="12063" y="21600"/>
                    <a:pt x="9616" y="21600"/>
                  </a:cubicBezTo>
                  <a:close/>
                </a:path>
              </a:pathLst>
            </a:custGeom>
            <a:solidFill>
              <a:srgbClr val="F6DC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4" name="Shape 254"/>
            <p:cNvSpPr/>
            <p:nvPr/>
          </p:nvSpPr>
          <p:spPr>
            <a:xfrm>
              <a:off x="2965200" y="614319"/>
              <a:ext cx="633655" cy="492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559" extrusionOk="0">
                  <a:moveTo>
                    <a:pt x="20319" y="9988"/>
                  </a:moveTo>
                  <a:cubicBezTo>
                    <a:pt x="19580" y="5990"/>
                    <a:pt x="15777" y="-41"/>
                    <a:pt x="12186" y="99"/>
                  </a:cubicBezTo>
                  <a:cubicBezTo>
                    <a:pt x="11658" y="29"/>
                    <a:pt x="11077" y="-41"/>
                    <a:pt x="10391" y="29"/>
                  </a:cubicBezTo>
                  <a:cubicBezTo>
                    <a:pt x="9757" y="-41"/>
                    <a:pt x="9176" y="29"/>
                    <a:pt x="8648" y="99"/>
                  </a:cubicBezTo>
                  <a:cubicBezTo>
                    <a:pt x="5057" y="-41"/>
                    <a:pt x="1254" y="5990"/>
                    <a:pt x="462" y="9988"/>
                  </a:cubicBezTo>
                  <a:cubicBezTo>
                    <a:pt x="-119" y="13214"/>
                    <a:pt x="-383" y="16369"/>
                    <a:pt x="1096" y="19595"/>
                  </a:cubicBezTo>
                  <a:cubicBezTo>
                    <a:pt x="1307" y="20577"/>
                    <a:pt x="1624" y="21278"/>
                    <a:pt x="1941" y="21559"/>
                  </a:cubicBezTo>
                  <a:cubicBezTo>
                    <a:pt x="1624" y="19104"/>
                    <a:pt x="1571" y="17281"/>
                    <a:pt x="1677" y="15878"/>
                  </a:cubicBezTo>
                  <a:cubicBezTo>
                    <a:pt x="1941" y="15317"/>
                    <a:pt x="2469" y="15177"/>
                    <a:pt x="3367" y="15668"/>
                  </a:cubicBezTo>
                  <a:cubicBezTo>
                    <a:pt x="5849" y="17071"/>
                    <a:pt x="6641" y="15458"/>
                    <a:pt x="8489" y="10198"/>
                  </a:cubicBezTo>
                  <a:cubicBezTo>
                    <a:pt x="9070" y="8585"/>
                    <a:pt x="9546" y="6691"/>
                    <a:pt x="10391" y="6691"/>
                  </a:cubicBezTo>
                  <a:cubicBezTo>
                    <a:pt x="11288" y="6691"/>
                    <a:pt x="11764" y="8585"/>
                    <a:pt x="12292" y="10198"/>
                  </a:cubicBezTo>
                  <a:cubicBezTo>
                    <a:pt x="14193" y="15458"/>
                    <a:pt x="14985" y="17071"/>
                    <a:pt x="17467" y="15668"/>
                  </a:cubicBezTo>
                  <a:cubicBezTo>
                    <a:pt x="18365" y="15177"/>
                    <a:pt x="18893" y="15317"/>
                    <a:pt x="19157" y="15878"/>
                  </a:cubicBezTo>
                  <a:cubicBezTo>
                    <a:pt x="19263" y="17281"/>
                    <a:pt x="19210" y="19104"/>
                    <a:pt x="18893" y="21559"/>
                  </a:cubicBezTo>
                  <a:cubicBezTo>
                    <a:pt x="19210" y="21278"/>
                    <a:pt x="19474" y="20577"/>
                    <a:pt x="19738" y="19595"/>
                  </a:cubicBezTo>
                  <a:cubicBezTo>
                    <a:pt x="21217" y="16369"/>
                    <a:pt x="20953" y="13214"/>
                    <a:pt x="20319" y="9988"/>
                  </a:cubicBezTo>
                  <a:close/>
                </a:path>
              </a:pathLst>
            </a:custGeom>
            <a:solidFill>
              <a:srgbClr val="60534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5" name="Shape 255"/>
            <p:cNvSpPr/>
            <p:nvPr/>
          </p:nvSpPr>
          <p:spPr>
            <a:xfrm>
              <a:off x="2997993" y="1402367"/>
              <a:ext cx="233364" cy="433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521"/>
                  </a:moveTo>
                  <a:lnTo>
                    <a:pt x="12343" y="21521"/>
                  </a:lnTo>
                  <a:lnTo>
                    <a:pt x="11755" y="21600"/>
                  </a:lnTo>
                  <a:lnTo>
                    <a:pt x="2204" y="16932"/>
                  </a:lnTo>
                  <a:lnTo>
                    <a:pt x="11902" y="13371"/>
                  </a:lnTo>
                  <a:lnTo>
                    <a:pt x="0" y="10444"/>
                  </a:lnTo>
                  <a:lnTo>
                    <a:pt x="7788" y="3877"/>
                  </a:lnTo>
                  <a:lnTo>
                    <a:pt x="10873" y="1266"/>
                  </a:lnTo>
                  <a:lnTo>
                    <a:pt x="16163" y="0"/>
                  </a:lnTo>
                  <a:lnTo>
                    <a:pt x="16163" y="3086"/>
                  </a:lnTo>
                  <a:lnTo>
                    <a:pt x="21453" y="21600"/>
                  </a:lnTo>
                  <a:lnTo>
                    <a:pt x="21600" y="21521"/>
                  </a:ln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6" name="Shape 256"/>
            <p:cNvSpPr/>
            <p:nvPr/>
          </p:nvSpPr>
          <p:spPr>
            <a:xfrm>
              <a:off x="3352006" y="1399192"/>
              <a:ext cx="233364" cy="436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98" y="13274"/>
                  </a:moveTo>
                  <a:lnTo>
                    <a:pt x="19543" y="16730"/>
                  </a:lnTo>
                  <a:lnTo>
                    <a:pt x="9845" y="21600"/>
                  </a:lnTo>
                  <a:lnTo>
                    <a:pt x="9257" y="21521"/>
                  </a:lnTo>
                  <a:lnTo>
                    <a:pt x="0" y="21521"/>
                  </a:lnTo>
                  <a:lnTo>
                    <a:pt x="147" y="21600"/>
                  </a:lnTo>
                  <a:lnTo>
                    <a:pt x="5437" y="2985"/>
                  </a:lnTo>
                  <a:lnTo>
                    <a:pt x="5437" y="0"/>
                  </a:lnTo>
                  <a:lnTo>
                    <a:pt x="11902" y="1492"/>
                  </a:lnTo>
                  <a:lnTo>
                    <a:pt x="14694" y="4084"/>
                  </a:lnTo>
                  <a:lnTo>
                    <a:pt x="21600" y="10289"/>
                  </a:lnTo>
                  <a:lnTo>
                    <a:pt x="9698" y="13274"/>
                  </a:ln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7" name="Shape 257"/>
            <p:cNvSpPr/>
            <p:nvPr/>
          </p:nvSpPr>
          <p:spPr>
            <a:xfrm>
              <a:off x="3205956" y="1926242"/>
              <a:ext cx="1247776" cy="565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6" y="0"/>
                  </a:moveTo>
                  <a:cubicBezTo>
                    <a:pt x="3864" y="4602"/>
                    <a:pt x="2419" y="7057"/>
                    <a:pt x="1863" y="8161"/>
                  </a:cubicBezTo>
                  <a:cubicBezTo>
                    <a:pt x="1001" y="9880"/>
                    <a:pt x="500" y="16200"/>
                    <a:pt x="0" y="21600"/>
                  </a:cubicBezTo>
                  <a:cubicBezTo>
                    <a:pt x="10786" y="21600"/>
                    <a:pt x="10786" y="21600"/>
                    <a:pt x="10786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072" y="16200"/>
                    <a:pt x="20599" y="9880"/>
                    <a:pt x="19737" y="8161"/>
                  </a:cubicBezTo>
                  <a:cubicBezTo>
                    <a:pt x="19154" y="7057"/>
                    <a:pt x="17792" y="4664"/>
                    <a:pt x="13010" y="61"/>
                  </a:cubicBezTo>
                  <a:cubicBezTo>
                    <a:pt x="8646" y="0"/>
                    <a:pt x="8646" y="0"/>
                    <a:pt x="8646" y="0"/>
                  </a:cubicBezTo>
                </a:path>
              </a:pathLst>
            </a:custGeom>
            <a:solidFill>
              <a:srgbClr val="FFDE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8" name="Shape 258"/>
            <p:cNvSpPr/>
            <p:nvPr/>
          </p:nvSpPr>
          <p:spPr>
            <a:xfrm>
              <a:off x="3205956" y="1926242"/>
              <a:ext cx="1247776" cy="565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6" y="0"/>
                  </a:moveTo>
                  <a:cubicBezTo>
                    <a:pt x="3864" y="4602"/>
                    <a:pt x="2419" y="7057"/>
                    <a:pt x="1863" y="8161"/>
                  </a:cubicBezTo>
                  <a:cubicBezTo>
                    <a:pt x="1001" y="9880"/>
                    <a:pt x="500" y="16200"/>
                    <a:pt x="0" y="21600"/>
                  </a:cubicBezTo>
                  <a:cubicBezTo>
                    <a:pt x="10786" y="21600"/>
                    <a:pt x="10786" y="21600"/>
                    <a:pt x="10786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072" y="16200"/>
                    <a:pt x="20599" y="9880"/>
                    <a:pt x="19737" y="8161"/>
                  </a:cubicBezTo>
                  <a:cubicBezTo>
                    <a:pt x="19154" y="7057"/>
                    <a:pt x="17792" y="4664"/>
                    <a:pt x="13010" y="61"/>
                  </a:cubicBezTo>
                  <a:cubicBezTo>
                    <a:pt x="8646" y="0"/>
                    <a:pt x="8646" y="0"/>
                    <a:pt x="8646" y="0"/>
                  </a:cubicBezTo>
                </a:path>
              </a:pathLst>
            </a:cu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9" name="Shape 259"/>
            <p:cNvSpPr/>
            <p:nvPr/>
          </p:nvSpPr>
          <p:spPr>
            <a:xfrm>
              <a:off x="3694906" y="1560787"/>
              <a:ext cx="268289" cy="495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9" extrusionOk="0">
                  <a:moveTo>
                    <a:pt x="0" y="4735"/>
                  </a:moveTo>
                  <a:cubicBezTo>
                    <a:pt x="0" y="12657"/>
                    <a:pt x="0" y="12657"/>
                    <a:pt x="0" y="12657"/>
                  </a:cubicBezTo>
                  <a:cubicBezTo>
                    <a:pt x="0" y="16556"/>
                    <a:pt x="0" y="16556"/>
                    <a:pt x="0" y="16556"/>
                  </a:cubicBezTo>
                  <a:cubicBezTo>
                    <a:pt x="5950" y="19898"/>
                    <a:pt x="15650" y="20022"/>
                    <a:pt x="21600" y="16556"/>
                  </a:cubicBezTo>
                  <a:cubicBezTo>
                    <a:pt x="21600" y="12657"/>
                    <a:pt x="21600" y="12657"/>
                    <a:pt x="21600" y="12657"/>
                  </a:cubicBezTo>
                  <a:cubicBezTo>
                    <a:pt x="21600" y="4735"/>
                    <a:pt x="21600" y="4735"/>
                    <a:pt x="21600" y="4735"/>
                  </a:cubicBezTo>
                  <a:cubicBezTo>
                    <a:pt x="21600" y="-1578"/>
                    <a:pt x="0" y="-1578"/>
                    <a:pt x="0" y="4735"/>
                  </a:cubicBezTo>
                </a:path>
              </a:pathLst>
            </a:custGeom>
            <a:solidFill>
              <a:srgbClr val="DBB18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0" name="Shape 260"/>
            <p:cNvSpPr/>
            <p:nvPr/>
          </p:nvSpPr>
          <p:spPr>
            <a:xfrm>
              <a:off x="3525426" y="1491531"/>
              <a:ext cx="98352" cy="150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48" h="19853" extrusionOk="0">
                  <a:moveTo>
                    <a:pt x="4573" y="185"/>
                  </a:moveTo>
                  <a:cubicBezTo>
                    <a:pt x="9201" y="-874"/>
                    <a:pt x="15064" y="2726"/>
                    <a:pt x="17533" y="8020"/>
                  </a:cubicBezTo>
                  <a:cubicBezTo>
                    <a:pt x="20310" y="13314"/>
                    <a:pt x="18459" y="18608"/>
                    <a:pt x="14139" y="19667"/>
                  </a:cubicBezTo>
                  <a:cubicBezTo>
                    <a:pt x="9510" y="20726"/>
                    <a:pt x="3647" y="17126"/>
                    <a:pt x="1179" y="11832"/>
                  </a:cubicBezTo>
                  <a:cubicBezTo>
                    <a:pt x="-1290" y="6326"/>
                    <a:pt x="253" y="1244"/>
                    <a:pt x="4573" y="185"/>
                  </a:cubicBezTo>
                  <a:close/>
                </a:path>
              </a:pathLst>
            </a:custGeom>
            <a:solidFill>
              <a:srgbClr val="F6D1A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1" name="Shape 261"/>
            <p:cNvSpPr/>
            <p:nvPr/>
          </p:nvSpPr>
          <p:spPr>
            <a:xfrm>
              <a:off x="4033865" y="1491531"/>
              <a:ext cx="97262" cy="150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5" h="19853" extrusionOk="0">
                  <a:moveTo>
                    <a:pt x="14035" y="185"/>
                  </a:moveTo>
                  <a:cubicBezTo>
                    <a:pt x="9715" y="-874"/>
                    <a:pt x="3852" y="2726"/>
                    <a:pt x="1383" y="8020"/>
                  </a:cubicBezTo>
                  <a:cubicBezTo>
                    <a:pt x="-1394" y="13314"/>
                    <a:pt x="149" y="18608"/>
                    <a:pt x="4777" y="19667"/>
                  </a:cubicBezTo>
                  <a:cubicBezTo>
                    <a:pt x="9406" y="20726"/>
                    <a:pt x="15269" y="17126"/>
                    <a:pt x="17737" y="11832"/>
                  </a:cubicBezTo>
                  <a:cubicBezTo>
                    <a:pt x="20206" y="6326"/>
                    <a:pt x="18663" y="1244"/>
                    <a:pt x="14035" y="185"/>
                  </a:cubicBezTo>
                  <a:close/>
                </a:path>
              </a:pathLst>
            </a:custGeom>
            <a:solidFill>
              <a:srgbClr val="F6D1A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2" name="Shape 262"/>
            <p:cNvSpPr/>
            <p:nvPr/>
          </p:nvSpPr>
          <p:spPr>
            <a:xfrm>
              <a:off x="3771106" y="2056417"/>
              <a:ext cx="115889" cy="112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034"/>
                  </a:moveTo>
                  <a:cubicBezTo>
                    <a:pt x="6300" y="21600"/>
                    <a:pt x="6300" y="21600"/>
                    <a:pt x="6300" y="21600"/>
                  </a:cubicBezTo>
                  <a:cubicBezTo>
                    <a:pt x="9300" y="21600"/>
                    <a:pt x="12600" y="21600"/>
                    <a:pt x="15600" y="21600"/>
                  </a:cubicBezTo>
                  <a:cubicBezTo>
                    <a:pt x="21600" y="12034"/>
                    <a:pt x="21600" y="12034"/>
                    <a:pt x="21600" y="12034"/>
                  </a:cubicBezTo>
                  <a:cubicBezTo>
                    <a:pt x="11100" y="0"/>
                    <a:pt x="11100" y="0"/>
                    <a:pt x="11100" y="0"/>
                  </a:cubicBezTo>
                  <a:cubicBezTo>
                    <a:pt x="0" y="12034"/>
                    <a:pt x="0" y="12034"/>
                    <a:pt x="0" y="12034"/>
                  </a:cubicBezTo>
                </a:path>
              </a:pathLst>
            </a:custGeom>
            <a:solidFill>
              <a:srgbClr val="3434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3" name="Shape 263"/>
            <p:cNvSpPr/>
            <p:nvPr/>
          </p:nvSpPr>
          <p:spPr>
            <a:xfrm>
              <a:off x="3758406" y="2169130"/>
              <a:ext cx="142876" cy="322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96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4400" y="0"/>
                  </a:lnTo>
                  <a:lnTo>
                    <a:pt x="6960" y="0"/>
                  </a:lnTo>
                  <a:close/>
                </a:path>
              </a:pathLst>
            </a:custGeom>
            <a:solidFill>
              <a:srgbClr val="3434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4" name="Shape 264"/>
            <p:cNvSpPr/>
            <p:nvPr/>
          </p:nvSpPr>
          <p:spPr>
            <a:xfrm>
              <a:off x="3683793" y="1889730"/>
              <a:ext cx="146051" cy="282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3" y="0"/>
                  </a:moveTo>
                  <a:lnTo>
                    <a:pt x="0" y="3398"/>
                  </a:lnTo>
                  <a:lnTo>
                    <a:pt x="4930" y="21600"/>
                  </a:lnTo>
                  <a:lnTo>
                    <a:pt x="21600" y="12742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5" name="Shape 265"/>
            <p:cNvSpPr/>
            <p:nvPr/>
          </p:nvSpPr>
          <p:spPr>
            <a:xfrm>
              <a:off x="3694906" y="1832580"/>
              <a:ext cx="268289" cy="9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2234"/>
                    <a:pt x="0" y="2234"/>
                    <a:pt x="0" y="2234"/>
                  </a:cubicBezTo>
                  <a:cubicBezTo>
                    <a:pt x="0" y="2234"/>
                    <a:pt x="5562" y="20855"/>
                    <a:pt x="10735" y="21600"/>
                  </a:cubicBezTo>
                  <a:cubicBezTo>
                    <a:pt x="10865" y="21600"/>
                    <a:pt x="10994" y="21600"/>
                    <a:pt x="10994" y="21600"/>
                  </a:cubicBezTo>
                  <a:cubicBezTo>
                    <a:pt x="16168" y="21600"/>
                    <a:pt x="21600" y="3352"/>
                    <a:pt x="21600" y="3352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AF8E6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6" name="Shape 266"/>
            <p:cNvSpPr/>
            <p:nvPr/>
          </p:nvSpPr>
          <p:spPr>
            <a:xfrm>
              <a:off x="3550863" y="1135667"/>
              <a:ext cx="557808" cy="760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52" h="21600" extrusionOk="0">
                  <a:moveTo>
                    <a:pt x="7307" y="0"/>
                  </a:moveTo>
                  <a:cubicBezTo>
                    <a:pt x="-3472" y="0"/>
                    <a:pt x="654" y="16029"/>
                    <a:pt x="1370" y="17262"/>
                  </a:cubicBezTo>
                  <a:cubicBezTo>
                    <a:pt x="2170" y="18632"/>
                    <a:pt x="5581" y="21600"/>
                    <a:pt x="7307" y="21600"/>
                  </a:cubicBezTo>
                  <a:cubicBezTo>
                    <a:pt x="9075" y="21600"/>
                    <a:pt x="12486" y="18632"/>
                    <a:pt x="13286" y="17262"/>
                  </a:cubicBezTo>
                  <a:cubicBezTo>
                    <a:pt x="14002" y="16029"/>
                    <a:pt x="18128" y="0"/>
                    <a:pt x="7307" y="0"/>
                  </a:cubicBezTo>
                  <a:close/>
                </a:path>
              </a:pathLst>
            </a:custGeom>
            <a:solidFill>
              <a:srgbClr val="DBB18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7" name="Shape 267"/>
            <p:cNvSpPr/>
            <p:nvPr/>
          </p:nvSpPr>
          <p:spPr>
            <a:xfrm>
              <a:off x="3541166" y="1073242"/>
              <a:ext cx="585541" cy="54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1" h="20383" extrusionOk="0">
                  <a:moveTo>
                    <a:pt x="3772" y="2829"/>
                  </a:moveTo>
                  <a:cubicBezTo>
                    <a:pt x="8535" y="-1217"/>
                    <a:pt x="18006" y="-622"/>
                    <a:pt x="20221" y="2710"/>
                  </a:cubicBezTo>
                  <a:cubicBezTo>
                    <a:pt x="19335" y="6102"/>
                    <a:pt x="19999" y="15206"/>
                    <a:pt x="19335" y="20026"/>
                  </a:cubicBezTo>
                  <a:cubicBezTo>
                    <a:pt x="19335" y="20026"/>
                    <a:pt x="19335" y="20026"/>
                    <a:pt x="19335" y="20026"/>
                  </a:cubicBezTo>
                  <a:cubicBezTo>
                    <a:pt x="19335" y="20085"/>
                    <a:pt x="19335" y="20145"/>
                    <a:pt x="19335" y="20204"/>
                  </a:cubicBezTo>
                  <a:cubicBezTo>
                    <a:pt x="19279" y="20204"/>
                    <a:pt x="19224" y="20323"/>
                    <a:pt x="19224" y="20383"/>
                  </a:cubicBezTo>
                  <a:cubicBezTo>
                    <a:pt x="19169" y="20383"/>
                    <a:pt x="19003" y="20383"/>
                    <a:pt x="18947" y="20323"/>
                  </a:cubicBezTo>
                  <a:cubicBezTo>
                    <a:pt x="18947" y="20323"/>
                    <a:pt x="18892" y="20264"/>
                    <a:pt x="18892" y="20264"/>
                  </a:cubicBezTo>
                  <a:cubicBezTo>
                    <a:pt x="18892" y="19847"/>
                    <a:pt x="18892" y="19014"/>
                    <a:pt x="18892" y="18955"/>
                  </a:cubicBezTo>
                  <a:cubicBezTo>
                    <a:pt x="18947" y="18300"/>
                    <a:pt x="19113" y="17705"/>
                    <a:pt x="19169" y="17051"/>
                  </a:cubicBezTo>
                  <a:cubicBezTo>
                    <a:pt x="18726" y="13957"/>
                    <a:pt x="17396" y="13362"/>
                    <a:pt x="16732" y="9672"/>
                  </a:cubicBezTo>
                  <a:cubicBezTo>
                    <a:pt x="16566" y="9434"/>
                    <a:pt x="16399" y="9196"/>
                    <a:pt x="16233" y="8958"/>
                  </a:cubicBezTo>
                  <a:cubicBezTo>
                    <a:pt x="16067" y="8720"/>
                    <a:pt x="15846" y="8423"/>
                    <a:pt x="15624" y="8185"/>
                  </a:cubicBezTo>
                  <a:cubicBezTo>
                    <a:pt x="15513" y="8125"/>
                    <a:pt x="15403" y="8066"/>
                    <a:pt x="15292" y="7947"/>
                  </a:cubicBezTo>
                  <a:cubicBezTo>
                    <a:pt x="12689" y="6935"/>
                    <a:pt x="12799" y="7709"/>
                    <a:pt x="10363" y="8780"/>
                  </a:cubicBezTo>
                  <a:cubicBezTo>
                    <a:pt x="9421" y="9196"/>
                    <a:pt x="6818" y="9970"/>
                    <a:pt x="5766" y="9851"/>
                  </a:cubicBezTo>
                  <a:cubicBezTo>
                    <a:pt x="5323" y="9851"/>
                    <a:pt x="3827" y="9672"/>
                    <a:pt x="3772" y="9256"/>
                  </a:cubicBezTo>
                  <a:cubicBezTo>
                    <a:pt x="1833" y="12469"/>
                    <a:pt x="1667" y="14790"/>
                    <a:pt x="1113" y="17527"/>
                  </a:cubicBezTo>
                  <a:cubicBezTo>
                    <a:pt x="1169" y="18003"/>
                    <a:pt x="1279" y="18479"/>
                    <a:pt x="1279" y="18955"/>
                  </a:cubicBezTo>
                  <a:cubicBezTo>
                    <a:pt x="1279" y="19014"/>
                    <a:pt x="1335" y="19847"/>
                    <a:pt x="1279" y="20264"/>
                  </a:cubicBezTo>
                  <a:cubicBezTo>
                    <a:pt x="1279" y="20264"/>
                    <a:pt x="1279" y="20323"/>
                    <a:pt x="1279" y="20323"/>
                  </a:cubicBezTo>
                  <a:cubicBezTo>
                    <a:pt x="1224" y="20383"/>
                    <a:pt x="1003" y="20383"/>
                    <a:pt x="1003" y="20383"/>
                  </a:cubicBezTo>
                  <a:cubicBezTo>
                    <a:pt x="1003" y="20323"/>
                    <a:pt x="892" y="20204"/>
                    <a:pt x="892" y="20204"/>
                  </a:cubicBezTo>
                  <a:cubicBezTo>
                    <a:pt x="836" y="19966"/>
                    <a:pt x="836" y="19847"/>
                    <a:pt x="836" y="19669"/>
                  </a:cubicBezTo>
                  <a:cubicBezTo>
                    <a:pt x="781" y="19431"/>
                    <a:pt x="781" y="19133"/>
                    <a:pt x="726" y="18895"/>
                  </a:cubicBezTo>
                  <a:cubicBezTo>
                    <a:pt x="6" y="15920"/>
                    <a:pt x="-1379" y="4079"/>
                    <a:pt x="3772" y="2829"/>
                  </a:cubicBezTo>
                  <a:close/>
                  <a:moveTo>
                    <a:pt x="11027" y="6816"/>
                  </a:moveTo>
                  <a:cubicBezTo>
                    <a:pt x="11083" y="6816"/>
                    <a:pt x="11193" y="6757"/>
                    <a:pt x="11249" y="6757"/>
                  </a:cubicBezTo>
                  <a:cubicBezTo>
                    <a:pt x="11138" y="6757"/>
                    <a:pt x="11027" y="6816"/>
                    <a:pt x="10916" y="6816"/>
                  </a:cubicBezTo>
                  <a:cubicBezTo>
                    <a:pt x="10916" y="6816"/>
                    <a:pt x="10972" y="6816"/>
                    <a:pt x="11027" y="6816"/>
                  </a:cubicBezTo>
                  <a:close/>
                </a:path>
              </a:pathLst>
            </a:custGeom>
            <a:solidFill>
              <a:srgbClr val="3434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8" name="Shape 268"/>
            <p:cNvSpPr/>
            <p:nvPr/>
          </p:nvSpPr>
          <p:spPr>
            <a:xfrm>
              <a:off x="3829843" y="1889730"/>
              <a:ext cx="141289" cy="284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87" y="0"/>
                  </a:moveTo>
                  <a:lnTo>
                    <a:pt x="21600" y="3379"/>
                  </a:lnTo>
                  <a:lnTo>
                    <a:pt x="16989" y="21600"/>
                  </a:lnTo>
                  <a:lnTo>
                    <a:pt x="0" y="12670"/>
                  </a:lnTo>
                  <a:lnTo>
                    <a:pt x="20387" y="0"/>
                  </a:ln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9" name="Shape 269"/>
            <p:cNvSpPr/>
            <p:nvPr/>
          </p:nvSpPr>
          <p:spPr>
            <a:xfrm>
              <a:off x="3694906" y="1884967"/>
              <a:ext cx="268289" cy="17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0864" y="21000"/>
                  </a:lnTo>
                  <a:lnTo>
                    <a:pt x="0" y="0"/>
                  </a:lnTo>
                  <a:lnTo>
                    <a:pt x="0" y="600"/>
                  </a:lnTo>
                  <a:lnTo>
                    <a:pt x="10864" y="21600"/>
                  </a:lnTo>
                  <a:lnTo>
                    <a:pt x="21600" y="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0A88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0" name="Shape 270"/>
            <p:cNvSpPr/>
            <p:nvPr/>
          </p:nvSpPr>
          <p:spPr>
            <a:xfrm>
              <a:off x="3804443" y="2163574"/>
              <a:ext cx="4921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21600" y="0"/>
                  </a:move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1" name="Shape 271"/>
            <p:cNvSpPr/>
            <p:nvPr/>
          </p:nvSpPr>
          <p:spPr>
            <a:xfrm>
              <a:off x="3804443" y="2163574"/>
              <a:ext cx="49214" cy="12701"/>
            </a:xfrm>
            <a:prstGeom prst="rect">
              <a:avLst/>
            </a:prstGeom>
            <a:solidFill>
              <a:srgbClr val="2F2F2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2" name="Shape 272"/>
            <p:cNvSpPr/>
            <p:nvPr/>
          </p:nvSpPr>
          <p:spPr>
            <a:xfrm>
              <a:off x="1575593" y="1411892"/>
              <a:ext cx="1246189" cy="565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6" y="0"/>
                  </a:moveTo>
                  <a:cubicBezTo>
                    <a:pt x="3864" y="4602"/>
                    <a:pt x="2419" y="7057"/>
                    <a:pt x="1863" y="8161"/>
                  </a:cubicBezTo>
                  <a:cubicBezTo>
                    <a:pt x="1001" y="9880"/>
                    <a:pt x="500" y="16200"/>
                    <a:pt x="0" y="21600"/>
                  </a:cubicBezTo>
                  <a:cubicBezTo>
                    <a:pt x="10786" y="21600"/>
                    <a:pt x="10786" y="21600"/>
                    <a:pt x="10786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072" y="16200"/>
                    <a:pt x="20599" y="9880"/>
                    <a:pt x="19737" y="8161"/>
                  </a:cubicBezTo>
                  <a:cubicBezTo>
                    <a:pt x="19154" y="7057"/>
                    <a:pt x="17792" y="4664"/>
                    <a:pt x="13010" y="61"/>
                  </a:cubicBezTo>
                  <a:cubicBezTo>
                    <a:pt x="8646" y="0"/>
                    <a:pt x="8646" y="0"/>
                    <a:pt x="8646" y="0"/>
                  </a:cubicBezTo>
                </a:path>
              </a:pathLst>
            </a:custGeom>
            <a:solidFill>
              <a:srgbClr val="FFDE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3" name="Shape 273"/>
            <p:cNvSpPr/>
            <p:nvPr/>
          </p:nvSpPr>
          <p:spPr>
            <a:xfrm>
              <a:off x="1575593" y="1411892"/>
              <a:ext cx="1246189" cy="565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6" y="0"/>
                  </a:moveTo>
                  <a:cubicBezTo>
                    <a:pt x="3864" y="4602"/>
                    <a:pt x="2419" y="7057"/>
                    <a:pt x="1863" y="8161"/>
                  </a:cubicBezTo>
                  <a:cubicBezTo>
                    <a:pt x="1001" y="9880"/>
                    <a:pt x="500" y="16200"/>
                    <a:pt x="0" y="21600"/>
                  </a:cubicBezTo>
                  <a:cubicBezTo>
                    <a:pt x="10786" y="21600"/>
                    <a:pt x="10786" y="21600"/>
                    <a:pt x="10786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072" y="16200"/>
                    <a:pt x="20599" y="9880"/>
                    <a:pt x="19737" y="8161"/>
                  </a:cubicBezTo>
                  <a:cubicBezTo>
                    <a:pt x="19154" y="7057"/>
                    <a:pt x="17792" y="4664"/>
                    <a:pt x="13010" y="61"/>
                  </a:cubicBezTo>
                  <a:cubicBezTo>
                    <a:pt x="8646" y="0"/>
                    <a:pt x="8646" y="0"/>
                    <a:pt x="8646" y="0"/>
                  </a:cubicBezTo>
                </a:path>
              </a:pathLst>
            </a:custGeom>
            <a:solidFill>
              <a:srgbClr val="7491A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4" name="Shape 274"/>
            <p:cNvSpPr/>
            <p:nvPr/>
          </p:nvSpPr>
          <p:spPr>
            <a:xfrm>
              <a:off x="2064543" y="1047909"/>
              <a:ext cx="268289" cy="494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9" extrusionOk="0">
                  <a:moveTo>
                    <a:pt x="0" y="4735"/>
                  </a:moveTo>
                  <a:cubicBezTo>
                    <a:pt x="0" y="12657"/>
                    <a:pt x="0" y="12657"/>
                    <a:pt x="0" y="12657"/>
                  </a:cubicBezTo>
                  <a:cubicBezTo>
                    <a:pt x="0" y="16556"/>
                    <a:pt x="0" y="16556"/>
                    <a:pt x="0" y="16556"/>
                  </a:cubicBezTo>
                  <a:cubicBezTo>
                    <a:pt x="5950" y="19898"/>
                    <a:pt x="15650" y="20022"/>
                    <a:pt x="21600" y="16556"/>
                  </a:cubicBezTo>
                  <a:cubicBezTo>
                    <a:pt x="21600" y="12657"/>
                    <a:pt x="21600" y="12657"/>
                    <a:pt x="21600" y="12657"/>
                  </a:cubicBezTo>
                  <a:cubicBezTo>
                    <a:pt x="21600" y="4735"/>
                    <a:pt x="21600" y="4735"/>
                    <a:pt x="21600" y="4735"/>
                  </a:cubicBezTo>
                  <a:cubicBezTo>
                    <a:pt x="21600" y="-1578"/>
                    <a:pt x="0" y="-1578"/>
                    <a:pt x="0" y="4735"/>
                  </a:cubicBezTo>
                </a:path>
              </a:pathLst>
            </a:custGeom>
            <a:solidFill>
              <a:srgbClr val="F6D9C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5" name="Shape 275"/>
            <p:cNvSpPr/>
            <p:nvPr/>
          </p:nvSpPr>
          <p:spPr>
            <a:xfrm>
              <a:off x="1895064" y="977181"/>
              <a:ext cx="98352" cy="150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48" h="19853" extrusionOk="0">
                  <a:moveTo>
                    <a:pt x="4573" y="185"/>
                  </a:moveTo>
                  <a:cubicBezTo>
                    <a:pt x="9201" y="-874"/>
                    <a:pt x="15064" y="2726"/>
                    <a:pt x="17533" y="8020"/>
                  </a:cubicBezTo>
                  <a:cubicBezTo>
                    <a:pt x="20310" y="13314"/>
                    <a:pt x="18459" y="18608"/>
                    <a:pt x="14139" y="19667"/>
                  </a:cubicBezTo>
                  <a:cubicBezTo>
                    <a:pt x="9510" y="20726"/>
                    <a:pt x="3647" y="17126"/>
                    <a:pt x="1179" y="11832"/>
                  </a:cubicBezTo>
                  <a:cubicBezTo>
                    <a:pt x="-1290" y="6326"/>
                    <a:pt x="253" y="1244"/>
                    <a:pt x="4573" y="185"/>
                  </a:cubicBezTo>
                  <a:close/>
                </a:path>
              </a:pathLst>
            </a:custGeom>
            <a:solidFill>
              <a:srgbClr val="F6D9C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6" name="Shape 276"/>
            <p:cNvSpPr/>
            <p:nvPr/>
          </p:nvSpPr>
          <p:spPr>
            <a:xfrm>
              <a:off x="2403503" y="977181"/>
              <a:ext cx="97262" cy="150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5" h="19853" extrusionOk="0">
                  <a:moveTo>
                    <a:pt x="14035" y="185"/>
                  </a:moveTo>
                  <a:cubicBezTo>
                    <a:pt x="9715" y="-874"/>
                    <a:pt x="3852" y="2726"/>
                    <a:pt x="1383" y="8020"/>
                  </a:cubicBezTo>
                  <a:cubicBezTo>
                    <a:pt x="-1394" y="13314"/>
                    <a:pt x="149" y="18608"/>
                    <a:pt x="4777" y="19667"/>
                  </a:cubicBezTo>
                  <a:cubicBezTo>
                    <a:pt x="9406" y="20726"/>
                    <a:pt x="15269" y="17126"/>
                    <a:pt x="17737" y="11832"/>
                  </a:cubicBezTo>
                  <a:cubicBezTo>
                    <a:pt x="20206" y="6326"/>
                    <a:pt x="18663" y="1244"/>
                    <a:pt x="14035" y="185"/>
                  </a:cubicBezTo>
                  <a:close/>
                </a:path>
              </a:pathLst>
            </a:custGeom>
            <a:solidFill>
              <a:srgbClr val="F6D9C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7" name="Shape 277"/>
            <p:cNvSpPr/>
            <p:nvPr/>
          </p:nvSpPr>
          <p:spPr>
            <a:xfrm>
              <a:off x="2140743" y="1542067"/>
              <a:ext cx="115889" cy="112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034"/>
                  </a:moveTo>
                  <a:cubicBezTo>
                    <a:pt x="6300" y="21600"/>
                    <a:pt x="6300" y="21600"/>
                    <a:pt x="6300" y="21600"/>
                  </a:cubicBezTo>
                  <a:cubicBezTo>
                    <a:pt x="9300" y="21600"/>
                    <a:pt x="12600" y="21600"/>
                    <a:pt x="15600" y="21600"/>
                  </a:cubicBezTo>
                  <a:cubicBezTo>
                    <a:pt x="21600" y="12034"/>
                    <a:pt x="21600" y="12034"/>
                    <a:pt x="21600" y="12034"/>
                  </a:cubicBezTo>
                  <a:cubicBezTo>
                    <a:pt x="11100" y="0"/>
                    <a:pt x="11100" y="0"/>
                    <a:pt x="11100" y="0"/>
                  </a:cubicBezTo>
                  <a:cubicBezTo>
                    <a:pt x="0" y="12034"/>
                    <a:pt x="0" y="12034"/>
                    <a:pt x="0" y="12034"/>
                  </a:cubicBezTo>
                </a:path>
              </a:pathLst>
            </a:custGeom>
            <a:solidFill>
              <a:srgbClr val="3434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8" name="Shape 278"/>
            <p:cNvSpPr/>
            <p:nvPr/>
          </p:nvSpPr>
          <p:spPr>
            <a:xfrm>
              <a:off x="2128043" y="1654780"/>
              <a:ext cx="142876" cy="322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96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4400" y="0"/>
                  </a:lnTo>
                  <a:lnTo>
                    <a:pt x="6960" y="0"/>
                  </a:lnTo>
                  <a:close/>
                </a:path>
              </a:pathLst>
            </a:custGeom>
            <a:solidFill>
              <a:srgbClr val="3434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9" name="Shape 279"/>
            <p:cNvSpPr/>
            <p:nvPr/>
          </p:nvSpPr>
          <p:spPr>
            <a:xfrm>
              <a:off x="2053431" y="1375380"/>
              <a:ext cx="146051" cy="282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3" y="0"/>
                  </a:moveTo>
                  <a:lnTo>
                    <a:pt x="0" y="3398"/>
                  </a:lnTo>
                  <a:lnTo>
                    <a:pt x="4696" y="21600"/>
                  </a:lnTo>
                  <a:lnTo>
                    <a:pt x="21600" y="12742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0" name="Shape 280"/>
            <p:cNvSpPr/>
            <p:nvPr/>
          </p:nvSpPr>
          <p:spPr>
            <a:xfrm>
              <a:off x="2064543" y="1319817"/>
              <a:ext cx="268289" cy="92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2234"/>
                    <a:pt x="0" y="2234"/>
                    <a:pt x="0" y="2234"/>
                  </a:cubicBezTo>
                  <a:cubicBezTo>
                    <a:pt x="0" y="2234"/>
                    <a:pt x="5562" y="20855"/>
                    <a:pt x="10735" y="21600"/>
                  </a:cubicBezTo>
                  <a:cubicBezTo>
                    <a:pt x="10865" y="21600"/>
                    <a:pt x="10994" y="21600"/>
                    <a:pt x="10994" y="21600"/>
                  </a:cubicBezTo>
                  <a:cubicBezTo>
                    <a:pt x="16168" y="21600"/>
                    <a:pt x="21600" y="3352"/>
                    <a:pt x="21600" y="3352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E9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1" name="Shape 281"/>
            <p:cNvSpPr/>
            <p:nvPr/>
          </p:nvSpPr>
          <p:spPr>
            <a:xfrm>
              <a:off x="1919168" y="622905"/>
              <a:ext cx="558886" cy="758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52" h="21600" extrusionOk="0">
                  <a:moveTo>
                    <a:pt x="7307" y="0"/>
                  </a:moveTo>
                  <a:cubicBezTo>
                    <a:pt x="-3472" y="0"/>
                    <a:pt x="654" y="16029"/>
                    <a:pt x="1370" y="17262"/>
                  </a:cubicBezTo>
                  <a:cubicBezTo>
                    <a:pt x="2170" y="18632"/>
                    <a:pt x="5581" y="21600"/>
                    <a:pt x="7307" y="21600"/>
                  </a:cubicBezTo>
                  <a:cubicBezTo>
                    <a:pt x="9075" y="21600"/>
                    <a:pt x="12486" y="18632"/>
                    <a:pt x="13286" y="17262"/>
                  </a:cubicBezTo>
                  <a:cubicBezTo>
                    <a:pt x="14002" y="16029"/>
                    <a:pt x="18128" y="0"/>
                    <a:pt x="7307" y="0"/>
                  </a:cubicBezTo>
                  <a:close/>
                </a:path>
              </a:pathLst>
            </a:custGeom>
            <a:solidFill>
              <a:srgbClr val="F6D9C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2" name="Shape 282"/>
            <p:cNvSpPr/>
            <p:nvPr/>
          </p:nvSpPr>
          <p:spPr>
            <a:xfrm>
              <a:off x="1904206" y="589384"/>
              <a:ext cx="593504" cy="519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9" h="18742" extrusionOk="0">
                  <a:moveTo>
                    <a:pt x="16556" y="1659"/>
                  </a:moveTo>
                  <a:cubicBezTo>
                    <a:pt x="11677" y="-2858"/>
                    <a:pt x="2193" y="2933"/>
                    <a:pt x="0" y="6176"/>
                  </a:cubicBezTo>
                  <a:cubicBezTo>
                    <a:pt x="877" y="9477"/>
                    <a:pt x="439" y="13704"/>
                    <a:pt x="1096" y="18395"/>
                  </a:cubicBezTo>
                  <a:cubicBezTo>
                    <a:pt x="1096" y="18395"/>
                    <a:pt x="1096" y="18395"/>
                    <a:pt x="1096" y="18395"/>
                  </a:cubicBezTo>
                  <a:cubicBezTo>
                    <a:pt x="1096" y="18452"/>
                    <a:pt x="1151" y="18510"/>
                    <a:pt x="1151" y="18568"/>
                  </a:cubicBezTo>
                  <a:cubicBezTo>
                    <a:pt x="1151" y="18568"/>
                    <a:pt x="1206" y="18684"/>
                    <a:pt x="1261" y="18742"/>
                  </a:cubicBezTo>
                  <a:cubicBezTo>
                    <a:pt x="1261" y="18742"/>
                    <a:pt x="1425" y="18742"/>
                    <a:pt x="1480" y="18684"/>
                  </a:cubicBezTo>
                  <a:cubicBezTo>
                    <a:pt x="1535" y="18684"/>
                    <a:pt x="1535" y="18626"/>
                    <a:pt x="1535" y="18626"/>
                  </a:cubicBezTo>
                  <a:cubicBezTo>
                    <a:pt x="1535" y="18221"/>
                    <a:pt x="1535" y="17410"/>
                    <a:pt x="1535" y="17352"/>
                  </a:cubicBezTo>
                  <a:cubicBezTo>
                    <a:pt x="1480" y="16715"/>
                    <a:pt x="1590" y="16078"/>
                    <a:pt x="1480" y="15441"/>
                  </a:cubicBezTo>
                  <a:cubicBezTo>
                    <a:pt x="1919" y="12488"/>
                    <a:pt x="1535" y="12372"/>
                    <a:pt x="3070" y="9419"/>
                  </a:cubicBezTo>
                  <a:cubicBezTo>
                    <a:pt x="3235" y="9129"/>
                    <a:pt x="4057" y="8145"/>
                    <a:pt x="4166" y="8029"/>
                  </a:cubicBezTo>
                  <a:cubicBezTo>
                    <a:pt x="6688" y="7044"/>
                    <a:pt x="7620" y="8724"/>
                    <a:pt x="10032" y="9766"/>
                  </a:cubicBezTo>
                  <a:cubicBezTo>
                    <a:pt x="10910" y="10171"/>
                    <a:pt x="12335" y="10171"/>
                    <a:pt x="13322" y="10171"/>
                  </a:cubicBezTo>
                  <a:cubicBezTo>
                    <a:pt x="14912" y="10171"/>
                    <a:pt x="16447" y="8318"/>
                    <a:pt x="16502" y="7913"/>
                  </a:cubicBezTo>
                  <a:cubicBezTo>
                    <a:pt x="18420" y="11040"/>
                    <a:pt x="18640" y="13299"/>
                    <a:pt x="19188" y="15962"/>
                  </a:cubicBezTo>
                  <a:cubicBezTo>
                    <a:pt x="19078" y="16426"/>
                    <a:pt x="19023" y="16889"/>
                    <a:pt x="18969" y="17352"/>
                  </a:cubicBezTo>
                  <a:cubicBezTo>
                    <a:pt x="18969" y="17410"/>
                    <a:pt x="18969" y="18221"/>
                    <a:pt x="18969" y="18626"/>
                  </a:cubicBezTo>
                  <a:cubicBezTo>
                    <a:pt x="18969" y="18626"/>
                    <a:pt x="18969" y="18684"/>
                    <a:pt x="19023" y="18684"/>
                  </a:cubicBezTo>
                  <a:cubicBezTo>
                    <a:pt x="19078" y="18742"/>
                    <a:pt x="19243" y="18742"/>
                    <a:pt x="19243" y="18742"/>
                  </a:cubicBezTo>
                  <a:cubicBezTo>
                    <a:pt x="19297" y="18684"/>
                    <a:pt x="19352" y="18568"/>
                    <a:pt x="19352" y="18568"/>
                  </a:cubicBezTo>
                  <a:cubicBezTo>
                    <a:pt x="19407" y="18337"/>
                    <a:pt x="19407" y="18221"/>
                    <a:pt x="19407" y="18047"/>
                  </a:cubicBezTo>
                  <a:cubicBezTo>
                    <a:pt x="19462" y="17815"/>
                    <a:pt x="19517" y="17526"/>
                    <a:pt x="19517" y="17294"/>
                  </a:cubicBezTo>
                  <a:cubicBezTo>
                    <a:pt x="20229" y="14399"/>
                    <a:pt x="21600" y="2875"/>
                    <a:pt x="16556" y="1659"/>
                  </a:cubicBezTo>
                  <a:close/>
                  <a:moveTo>
                    <a:pt x="9320" y="5539"/>
                  </a:moveTo>
                  <a:cubicBezTo>
                    <a:pt x="9265" y="5539"/>
                    <a:pt x="9210" y="5481"/>
                    <a:pt x="9101" y="5481"/>
                  </a:cubicBezTo>
                  <a:cubicBezTo>
                    <a:pt x="9210" y="5481"/>
                    <a:pt x="9320" y="5539"/>
                    <a:pt x="9484" y="5539"/>
                  </a:cubicBezTo>
                  <a:cubicBezTo>
                    <a:pt x="9429" y="5539"/>
                    <a:pt x="9375" y="5539"/>
                    <a:pt x="9320" y="5539"/>
                  </a:cubicBezTo>
                  <a:close/>
                </a:path>
              </a:pathLst>
            </a:custGeom>
            <a:solidFill>
              <a:srgbClr val="BF974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3" name="Shape 283"/>
            <p:cNvSpPr/>
            <p:nvPr/>
          </p:nvSpPr>
          <p:spPr>
            <a:xfrm>
              <a:off x="749289" y="528814"/>
              <a:ext cx="607229" cy="518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0" h="18719" extrusionOk="0">
                  <a:moveTo>
                    <a:pt x="3729" y="1668"/>
                  </a:moveTo>
                  <a:cubicBezTo>
                    <a:pt x="8541" y="-2849"/>
                    <a:pt x="18004" y="2884"/>
                    <a:pt x="20250" y="6185"/>
                  </a:cubicBezTo>
                  <a:cubicBezTo>
                    <a:pt x="19341" y="9486"/>
                    <a:pt x="19769" y="13713"/>
                    <a:pt x="19127" y="18404"/>
                  </a:cubicBezTo>
                  <a:cubicBezTo>
                    <a:pt x="19127" y="18404"/>
                    <a:pt x="19127" y="18404"/>
                    <a:pt x="19127" y="18404"/>
                  </a:cubicBezTo>
                  <a:cubicBezTo>
                    <a:pt x="19127" y="18461"/>
                    <a:pt x="19127" y="18461"/>
                    <a:pt x="19074" y="18519"/>
                  </a:cubicBezTo>
                  <a:cubicBezTo>
                    <a:pt x="19074" y="18577"/>
                    <a:pt x="19020" y="18693"/>
                    <a:pt x="18967" y="18693"/>
                  </a:cubicBezTo>
                  <a:cubicBezTo>
                    <a:pt x="18967" y="18751"/>
                    <a:pt x="18806" y="18693"/>
                    <a:pt x="18753" y="18693"/>
                  </a:cubicBezTo>
                  <a:cubicBezTo>
                    <a:pt x="18700" y="18693"/>
                    <a:pt x="18700" y="18635"/>
                    <a:pt x="18700" y="18635"/>
                  </a:cubicBezTo>
                  <a:cubicBezTo>
                    <a:pt x="18700" y="18230"/>
                    <a:pt x="18700" y="17361"/>
                    <a:pt x="18700" y="17361"/>
                  </a:cubicBezTo>
                  <a:cubicBezTo>
                    <a:pt x="18753" y="16724"/>
                    <a:pt x="18646" y="16087"/>
                    <a:pt x="18753" y="15450"/>
                  </a:cubicBezTo>
                  <a:cubicBezTo>
                    <a:pt x="18325" y="12497"/>
                    <a:pt x="18700" y="12381"/>
                    <a:pt x="17149" y="9370"/>
                  </a:cubicBezTo>
                  <a:cubicBezTo>
                    <a:pt x="16989" y="9138"/>
                    <a:pt x="16187" y="8154"/>
                    <a:pt x="16080" y="8038"/>
                  </a:cubicBezTo>
                  <a:cubicBezTo>
                    <a:pt x="13513" y="7053"/>
                    <a:pt x="12658" y="8733"/>
                    <a:pt x="10252" y="9717"/>
                  </a:cubicBezTo>
                  <a:cubicBezTo>
                    <a:pt x="9290" y="10123"/>
                    <a:pt x="7900" y="10180"/>
                    <a:pt x="6884" y="10180"/>
                  </a:cubicBezTo>
                  <a:cubicBezTo>
                    <a:pt x="5333" y="10180"/>
                    <a:pt x="3783" y="8327"/>
                    <a:pt x="3729" y="7922"/>
                  </a:cubicBezTo>
                  <a:cubicBezTo>
                    <a:pt x="1804" y="11049"/>
                    <a:pt x="1644" y="13308"/>
                    <a:pt x="1056" y="15971"/>
                  </a:cubicBezTo>
                  <a:cubicBezTo>
                    <a:pt x="1163" y="16435"/>
                    <a:pt x="1216" y="16898"/>
                    <a:pt x="1270" y="17361"/>
                  </a:cubicBezTo>
                  <a:cubicBezTo>
                    <a:pt x="1270" y="17361"/>
                    <a:pt x="1323" y="18230"/>
                    <a:pt x="1270" y="18635"/>
                  </a:cubicBezTo>
                  <a:cubicBezTo>
                    <a:pt x="1270" y="18635"/>
                    <a:pt x="1270" y="18693"/>
                    <a:pt x="1216" y="18693"/>
                  </a:cubicBezTo>
                  <a:cubicBezTo>
                    <a:pt x="1163" y="18693"/>
                    <a:pt x="1002" y="18751"/>
                    <a:pt x="1002" y="18693"/>
                  </a:cubicBezTo>
                  <a:cubicBezTo>
                    <a:pt x="949" y="18693"/>
                    <a:pt x="896" y="18577"/>
                    <a:pt x="896" y="18519"/>
                  </a:cubicBezTo>
                  <a:cubicBezTo>
                    <a:pt x="842" y="18346"/>
                    <a:pt x="842" y="18230"/>
                    <a:pt x="842" y="18056"/>
                  </a:cubicBezTo>
                  <a:cubicBezTo>
                    <a:pt x="789" y="17767"/>
                    <a:pt x="735" y="17535"/>
                    <a:pt x="735" y="17303"/>
                  </a:cubicBezTo>
                  <a:cubicBezTo>
                    <a:pt x="-13" y="14408"/>
                    <a:pt x="-1350" y="2884"/>
                    <a:pt x="3729" y="1668"/>
                  </a:cubicBezTo>
                  <a:close/>
                  <a:moveTo>
                    <a:pt x="10894" y="5548"/>
                  </a:moveTo>
                  <a:cubicBezTo>
                    <a:pt x="10947" y="5490"/>
                    <a:pt x="11054" y="5490"/>
                    <a:pt x="11107" y="5432"/>
                  </a:cubicBezTo>
                  <a:cubicBezTo>
                    <a:pt x="11000" y="5490"/>
                    <a:pt x="10894" y="5548"/>
                    <a:pt x="10787" y="5548"/>
                  </a:cubicBezTo>
                  <a:cubicBezTo>
                    <a:pt x="10840" y="5548"/>
                    <a:pt x="10840" y="5548"/>
                    <a:pt x="10894" y="5548"/>
                  </a:cubicBezTo>
                  <a:close/>
                </a:path>
              </a:pathLst>
            </a:custGeom>
            <a:solidFill>
              <a:srgbClr val="60534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4" name="Shape 284"/>
            <p:cNvSpPr/>
            <p:nvPr/>
          </p:nvSpPr>
          <p:spPr>
            <a:xfrm>
              <a:off x="2199481" y="1375380"/>
              <a:ext cx="141289" cy="284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87" y="0"/>
                  </a:moveTo>
                  <a:lnTo>
                    <a:pt x="21600" y="3379"/>
                  </a:lnTo>
                  <a:lnTo>
                    <a:pt x="16989" y="21600"/>
                  </a:lnTo>
                  <a:lnTo>
                    <a:pt x="0" y="12670"/>
                  </a:lnTo>
                  <a:lnTo>
                    <a:pt x="20387" y="0"/>
                  </a:ln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5" name="Shape 285"/>
            <p:cNvSpPr/>
            <p:nvPr/>
          </p:nvSpPr>
          <p:spPr>
            <a:xfrm>
              <a:off x="2064543" y="1370617"/>
              <a:ext cx="268289" cy="17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0864" y="21000"/>
                  </a:lnTo>
                  <a:lnTo>
                    <a:pt x="0" y="0"/>
                  </a:lnTo>
                  <a:lnTo>
                    <a:pt x="0" y="600"/>
                  </a:lnTo>
                  <a:lnTo>
                    <a:pt x="10864" y="21600"/>
                  </a:lnTo>
                  <a:lnTo>
                    <a:pt x="21600" y="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9CEB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6" name="Shape 286"/>
            <p:cNvSpPr/>
            <p:nvPr/>
          </p:nvSpPr>
          <p:spPr>
            <a:xfrm>
              <a:off x="2174081" y="1649224"/>
              <a:ext cx="4921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21600" y="0"/>
                  </a:move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882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7" name="Shape 287"/>
            <p:cNvSpPr/>
            <p:nvPr/>
          </p:nvSpPr>
          <p:spPr>
            <a:xfrm>
              <a:off x="2174081" y="1649224"/>
              <a:ext cx="49214" cy="12701"/>
            </a:xfrm>
            <a:prstGeom prst="rect">
              <a:avLst/>
            </a:prstGeom>
            <a:solidFill>
              <a:srgbClr val="2F2F2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8" name="Shape 288"/>
            <p:cNvSpPr/>
            <p:nvPr/>
          </p:nvSpPr>
          <p:spPr>
            <a:xfrm>
              <a:off x="2675125" y="1428373"/>
              <a:ext cx="731109" cy="991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6" h="20535" extrusionOk="0">
                  <a:moveTo>
                    <a:pt x="6822" y="929"/>
                  </a:moveTo>
                  <a:cubicBezTo>
                    <a:pt x="7606" y="-135"/>
                    <a:pt x="13921" y="-1032"/>
                    <a:pt x="16490" y="2690"/>
                  </a:cubicBezTo>
                  <a:cubicBezTo>
                    <a:pt x="19059" y="6412"/>
                    <a:pt x="17753" y="7708"/>
                    <a:pt x="19190" y="9037"/>
                  </a:cubicBezTo>
                  <a:cubicBezTo>
                    <a:pt x="20627" y="10366"/>
                    <a:pt x="19277" y="13390"/>
                    <a:pt x="18275" y="13656"/>
                  </a:cubicBezTo>
                  <a:cubicBezTo>
                    <a:pt x="17317" y="13922"/>
                    <a:pt x="17709" y="14952"/>
                    <a:pt x="18188" y="15417"/>
                  </a:cubicBezTo>
                  <a:cubicBezTo>
                    <a:pt x="20235" y="17311"/>
                    <a:pt x="17274" y="20568"/>
                    <a:pt x="9348" y="20535"/>
                  </a:cubicBezTo>
                  <a:cubicBezTo>
                    <a:pt x="856" y="20468"/>
                    <a:pt x="-799" y="16713"/>
                    <a:pt x="1379" y="15550"/>
                  </a:cubicBezTo>
                  <a:cubicBezTo>
                    <a:pt x="2075" y="15185"/>
                    <a:pt x="2337" y="14454"/>
                    <a:pt x="1553" y="13789"/>
                  </a:cubicBezTo>
                  <a:cubicBezTo>
                    <a:pt x="812" y="13158"/>
                    <a:pt x="-973" y="10732"/>
                    <a:pt x="682" y="8771"/>
                  </a:cubicBezTo>
                  <a:cubicBezTo>
                    <a:pt x="2380" y="6777"/>
                    <a:pt x="900" y="929"/>
                    <a:pt x="6822" y="929"/>
                  </a:cubicBezTo>
                </a:path>
              </a:pathLst>
            </a:custGeom>
            <a:solidFill>
              <a:srgbClr val="8060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9" name="Shape 289"/>
            <p:cNvSpPr/>
            <p:nvPr/>
          </p:nvSpPr>
          <p:spPr>
            <a:xfrm>
              <a:off x="2443956" y="2215167"/>
              <a:ext cx="1182689" cy="46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837" y="0"/>
                  </a:moveTo>
                  <a:cubicBezTo>
                    <a:pt x="12808" y="222"/>
                    <a:pt x="8675" y="370"/>
                    <a:pt x="8646" y="518"/>
                  </a:cubicBezTo>
                  <a:cubicBezTo>
                    <a:pt x="7327" y="5178"/>
                    <a:pt x="4543" y="7249"/>
                    <a:pt x="2315" y="8507"/>
                  </a:cubicBezTo>
                  <a:cubicBezTo>
                    <a:pt x="88" y="9764"/>
                    <a:pt x="0" y="16866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16866"/>
                    <a:pt x="21571" y="9764"/>
                    <a:pt x="19285" y="8507"/>
                  </a:cubicBezTo>
                  <a:cubicBezTo>
                    <a:pt x="17028" y="7175"/>
                    <a:pt x="14068" y="4882"/>
                    <a:pt x="12837" y="0"/>
                  </a:cubicBezTo>
                </a:path>
              </a:pathLst>
            </a:custGeom>
            <a:solidFill>
              <a:srgbClr val="26808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0" name="Shape 290"/>
            <p:cNvSpPr/>
            <p:nvPr/>
          </p:nvSpPr>
          <p:spPr>
            <a:xfrm>
              <a:off x="2917031" y="1881436"/>
              <a:ext cx="236539" cy="499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885" extrusionOk="0">
                  <a:moveTo>
                    <a:pt x="0" y="4459"/>
                  </a:moveTo>
                  <a:cubicBezTo>
                    <a:pt x="0" y="11801"/>
                    <a:pt x="0" y="11801"/>
                    <a:pt x="0" y="11801"/>
                  </a:cubicBezTo>
                  <a:cubicBezTo>
                    <a:pt x="0" y="15380"/>
                    <a:pt x="0" y="15380"/>
                    <a:pt x="0" y="15380"/>
                  </a:cubicBezTo>
                  <a:cubicBezTo>
                    <a:pt x="5437" y="19992"/>
                    <a:pt x="15135" y="20113"/>
                    <a:pt x="21600" y="15380"/>
                  </a:cubicBezTo>
                  <a:cubicBezTo>
                    <a:pt x="21600" y="11801"/>
                    <a:pt x="21600" y="11801"/>
                    <a:pt x="21600" y="11801"/>
                  </a:cubicBezTo>
                  <a:cubicBezTo>
                    <a:pt x="21600" y="4459"/>
                    <a:pt x="21600" y="4459"/>
                    <a:pt x="21600" y="4459"/>
                  </a:cubicBezTo>
                  <a:cubicBezTo>
                    <a:pt x="21600" y="-1487"/>
                    <a:pt x="0" y="-1487"/>
                    <a:pt x="0" y="4459"/>
                  </a:cubicBezTo>
                </a:path>
              </a:pathLst>
            </a:custGeom>
            <a:solidFill>
              <a:srgbClr val="F5D5C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1" name="Shape 291"/>
            <p:cNvSpPr/>
            <p:nvPr/>
          </p:nvSpPr>
          <p:spPr>
            <a:xfrm>
              <a:off x="3262231" y="1860387"/>
              <a:ext cx="106524" cy="161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1" h="19491" extrusionOk="0">
                  <a:moveTo>
                    <a:pt x="15151" y="308"/>
                  </a:moveTo>
                  <a:cubicBezTo>
                    <a:pt x="11119" y="-1054"/>
                    <a:pt x="5071" y="2254"/>
                    <a:pt x="1903" y="7314"/>
                  </a:cubicBezTo>
                  <a:cubicBezTo>
                    <a:pt x="-1265" y="12568"/>
                    <a:pt x="-401" y="17822"/>
                    <a:pt x="3919" y="19184"/>
                  </a:cubicBezTo>
                  <a:cubicBezTo>
                    <a:pt x="8239" y="20546"/>
                    <a:pt x="13999" y="17238"/>
                    <a:pt x="17167" y="12178"/>
                  </a:cubicBezTo>
                  <a:cubicBezTo>
                    <a:pt x="20335" y="6924"/>
                    <a:pt x="19471" y="1670"/>
                    <a:pt x="15151" y="308"/>
                  </a:cubicBezTo>
                  <a:close/>
                </a:path>
              </a:pathLst>
            </a:custGeom>
            <a:solidFill>
              <a:srgbClr val="F5D5C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2" name="Shape 292"/>
            <p:cNvSpPr/>
            <p:nvPr/>
          </p:nvSpPr>
          <p:spPr>
            <a:xfrm>
              <a:off x="2701752" y="1860387"/>
              <a:ext cx="106254" cy="161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3" h="19491" extrusionOk="0">
                  <a:moveTo>
                    <a:pt x="3868" y="308"/>
                  </a:moveTo>
                  <a:cubicBezTo>
                    <a:pt x="8131" y="-1054"/>
                    <a:pt x="14099" y="2254"/>
                    <a:pt x="17226" y="7314"/>
                  </a:cubicBezTo>
                  <a:cubicBezTo>
                    <a:pt x="20352" y="12568"/>
                    <a:pt x="19215" y="17822"/>
                    <a:pt x="15236" y="19184"/>
                  </a:cubicBezTo>
                  <a:cubicBezTo>
                    <a:pt x="10973" y="20546"/>
                    <a:pt x="5005" y="17238"/>
                    <a:pt x="1878" y="12178"/>
                  </a:cubicBezTo>
                  <a:cubicBezTo>
                    <a:pt x="-1248" y="6924"/>
                    <a:pt x="-395" y="1670"/>
                    <a:pt x="3868" y="308"/>
                  </a:cubicBezTo>
                  <a:close/>
                </a:path>
              </a:pathLst>
            </a:custGeom>
            <a:solidFill>
              <a:srgbClr val="F5D5C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3" name="Shape 293"/>
            <p:cNvSpPr/>
            <p:nvPr/>
          </p:nvSpPr>
          <p:spPr>
            <a:xfrm>
              <a:off x="2917031" y="2143730"/>
              <a:ext cx="236539" cy="8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118"/>
                    <a:pt x="0" y="2118"/>
                    <a:pt x="0" y="2118"/>
                  </a:cubicBezTo>
                  <a:cubicBezTo>
                    <a:pt x="0" y="2118"/>
                    <a:pt x="6759" y="21600"/>
                    <a:pt x="10727" y="21600"/>
                  </a:cubicBezTo>
                  <a:cubicBezTo>
                    <a:pt x="14694" y="21600"/>
                    <a:pt x="21600" y="1694"/>
                    <a:pt x="21600" y="1694"/>
                  </a:cubicBezTo>
                  <a:cubicBezTo>
                    <a:pt x="21600" y="0"/>
                    <a:pt x="21600" y="0"/>
                    <a:pt x="21600" y="0"/>
                  </a:cubicBezTo>
                </a:path>
              </a:pathLst>
            </a:custGeom>
            <a:solidFill>
              <a:srgbClr val="C4AA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4" name="Shape 294"/>
            <p:cNvSpPr/>
            <p:nvPr/>
          </p:nvSpPr>
          <p:spPr>
            <a:xfrm>
              <a:off x="2746328" y="1478567"/>
              <a:ext cx="578628" cy="722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2" h="21600" extrusionOk="0">
                  <a:moveTo>
                    <a:pt x="9616" y="21600"/>
                  </a:moveTo>
                  <a:cubicBezTo>
                    <a:pt x="7169" y="21600"/>
                    <a:pt x="2008" y="17952"/>
                    <a:pt x="412" y="12768"/>
                  </a:cubicBezTo>
                  <a:cubicBezTo>
                    <a:pt x="-1184" y="7536"/>
                    <a:pt x="1849" y="0"/>
                    <a:pt x="9616" y="0"/>
                  </a:cubicBezTo>
                  <a:cubicBezTo>
                    <a:pt x="17383" y="0"/>
                    <a:pt x="20416" y="7536"/>
                    <a:pt x="18767" y="12768"/>
                  </a:cubicBezTo>
                  <a:cubicBezTo>
                    <a:pt x="17224" y="17952"/>
                    <a:pt x="12063" y="21600"/>
                    <a:pt x="9616" y="21600"/>
                  </a:cubicBezTo>
                  <a:close/>
                </a:path>
              </a:pathLst>
            </a:custGeom>
            <a:solidFill>
              <a:srgbClr val="F5D5C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5" name="Shape 295"/>
            <p:cNvSpPr/>
            <p:nvPr/>
          </p:nvSpPr>
          <p:spPr>
            <a:xfrm>
              <a:off x="2721579" y="1462542"/>
              <a:ext cx="620442" cy="492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1" h="21400" extrusionOk="0">
                  <a:moveTo>
                    <a:pt x="8098" y="10112"/>
                  </a:moveTo>
                  <a:cubicBezTo>
                    <a:pt x="6339" y="15338"/>
                    <a:pt x="5586" y="16941"/>
                    <a:pt x="3225" y="15547"/>
                  </a:cubicBezTo>
                  <a:cubicBezTo>
                    <a:pt x="814" y="14154"/>
                    <a:pt x="1266" y="18055"/>
                    <a:pt x="1718" y="20773"/>
                  </a:cubicBezTo>
                  <a:cubicBezTo>
                    <a:pt x="-442" y="17080"/>
                    <a:pt x="-191" y="13526"/>
                    <a:pt x="462" y="9903"/>
                  </a:cubicBezTo>
                  <a:cubicBezTo>
                    <a:pt x="1216" y="5932"/>
                    <a:pt x="4832" y="-61"/>
                    <a:pt x="8248" y="79"/>
                  </a:cubicBezTo>
                  <a:cubicBezTo>
                    <a:pt x="10107" y="-200"/>
                    <a:pt x="12920" y="148"/>
                    <a:pt x="15934" y="3075"/>
                  </a:cubicBezTo>
                  <a:cubicBezTo>
                    <a:pt x="21158" y="8301"/>
                    <a:pt x="19400" y="20006"/>
                    <a:pt x="17993" y="21400"/>
                  </a:cubicBezTo>
                  <a:cubicBezTo>
                    <a:pt x="19350" y="10600"/>
                    <a:pt x="16034" y="12760"/>
                    <a:pt x="13724" y="7116"/>
                  </a:cubicBezTo>
                  <a:cubicBezTo>
                    <a:pt x="12970" y="4608"/>
                    <a:pt x="10057" y="4468"/>
                    <a:pt x="8098" y="10112"/>
                  </a:cubicBezTo>
                  <a:close/>
                </a:path>
              </a:pathLst>
            </a:custGeom>
            <a:solidFill>
              <a:srgbClr val="80604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6" name="Shape 296"/>
            <p:cNvSpPr/>
            <p:nvPr/>
          </p:nvSpPr>
          <p:spPr>
            <a:xfrm>
              <a:off x="3020218" y="2383442"/>
              <a:ext cx="23814" cy="3000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7" name="Shape 297"/>
            <p:cNvSpPr/>
            <p:nvPr/>
          </p:nvSpPr>
          <p:spPr>
            <a:xfrm>
              <a:off x="2832893" y="2226280"/>
              <a:ext cx="200026" cy="244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086" y="0"/>
                  </a:moveTo>
                  <a:lnTo>
                    <a:pt x="0" y="6873"/>
                  </a:lnTo>
                  <a:lnTo>
                    <a:pt x="11486" y="21600"/>
                  </a:lnTo>
                  <a:lnTo>
                    <a:pt x="21600" y="13745"/>
                  </a:lnTo>
                  <a:lnTo>
                    <a:pt x="908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8" name="Shape 298"/>
            <p:cNvSpPr/>
            <p:nvPr/>
          </p:nvSpPr>
          <p:spPr>
            <a:xfrm>
              <a:off x="3032918" y="2224692"/>
              <a:ext cx="204789" cy="246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26" y="0"/>
                  </a:moveTo>
                  <a:lnTo>
                    <a:pt x="21600" y="7246"/>
                  </a:lnTo>
                  <a:lnTo>
                    <a:pt x="9879" y="21600"/>
                  </a:lnTo>
                  <a:lnTo>
                    <a:pt x="0" y="13796"/>
                  </a:lnTo>
                  <a:lnTo>
                    <a:pt x="1272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9" name="Shape 299"/>
            <p:cNvSpPr/>
            <p:nvPr/>
          </p:nvSpPr>
          <p:spPr>
            <a:xfrm>
              <a:off x="2785268" y="1814089"/>
              <a:ext cx="508001" cy="182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8" extrusionOk="0">
                  <a:moveTo>
                    <a:pt x="16132" y="21160"/>
                  </a:moveTo>
                  <a:cubicBezTo>
                    <a:pt x="16200" y="21160"/>
                    <a:pt x="16337" y="21160"/>
                    <a:pt x="16405" y="21160"/>
                  </a:cubicBezTo>
                  <a:cubicBezTo>
                    <a:pt x="19276" y="20409"/>
                    <a:pt x="20028" y="17028"/>
                    <a:pt x="20301" y="12520"/>
                  </a:cubicBezTo>
                  <a:cubicBezTo>
                    <a:pt x="20643" y="7637"/>
                    <a:pt x="20711" y="5946"/>
                    <a:pt x="21190" y="5383"/>
                  </a:cubicBezTo>
                  <a:cubicBezTo>
                    <a:pt x="21463" y="5007"/>
                    <a:pt x="21600" y="4068"/>
                    <a:pt x="21600" y="2753"/>
                  </a:cubicBezTo>
                  <a:cubicBezTo>
                    <a:pt x="21532" y="1438"/>
                    <a:pt x="21532" y="1251"/>
                    <a:pt x="20985" y="687"/>
                  </a:cubicBezTo>
                  <a:cubicBezTo>
                    <a:pt x="20575" y="311"/>
                    <a:pt x="18114" y="-252"/>
                    <a:pt x="16268" y="124"/>
                  </a:cubicBezTo>
                  <a:cubicBezTo>
                    <a:pt x="16268" y="1438"/>
                    <a:pt x="16268" y="1438"/>
                    <a:pt x="16268" y="1438"/>
                  </a:cubicBezTo>
                  <a:cubicBezTo>
                    <a:pt x="17704" y="1251"/>
                    <a:pt x="19071" y="1626"/>
                    <a:pt x="19481" y="2378"/>
                  </a:cubicBezTo>
                  <a:cubicBezTo>
                    <a:pt x="20438" y="4068"/>
                    <a:pt x="20165" y="11957"/>
                    <a:pt x="19344" y="15901"/>
                  </a:cubicBezTo>
                  <a:cubicBezTo>
                    <a:pt x="18866" y="18531"/>
                    <a:pt x="17430" y="19845"/>
                    <a:pt x="16132" y="20033"/>
                  </a:cubicBezTo>
                  <a:lnTo>
                    <a:pt x="16132" y="21160"/>
                  </a:lnTo>
                  <a:close/>
                  <a:moveTo>
                    <a:pt x="10800" y="2565"/>
                  </a:moveTo>
                  <a:cubicBezTo>
                    <a:pt x="10116" y="2753"/>
                    <a:pt x="7519" y="687"/>
                    <a:pt x="5742" y="124"/>
                  </a:cubicBezTo>
                  <a:cubicBezTo>
                    <a:pt x="5605" y="124"/>
                    <a:pt x="5468" y="124"/>
                    <a:pt x="5332" y="124"/>
                  </a:cubicBezTo>
                  <a:cubicBezTo>
                    <a:pt x="5332" y="1438"/>
                    <a:pt x="5332" y="1438"/>
                    <a:pt x="5332" y="1438"/>
                  </a:cubicBezTo>
                  <a:cubicBezTo>
                    <a:pt x="6767" y="1626"/>
                    <a:pt x="8339" y="2565"/>
                    <a:pt x="8886" y="4819"/>
                  </a:cubicBezTo>
                  <a:cubicBezTo>
                    <a:pt x="9775" y="8388"/>
                    <a:pt x="8203" y="17216"/>
                    <a:pt x="6767" y="19094"/>
                  </a:cubicBezTo>
                  <a:cubicBezTo>
                    <a:pt x="6357" y="19658"/>
                    <a:pt x="5742" y="20033"/>
                    <a:pt x="5195" y="20033"/>
                  </a:cubicBezTo>
                  <a:cubicBezTo>
                    <a:pt x="5195" y="21348"/>
                    <a:pt x="5195" y="21348"/>
                    <a:pt x="5195" y="21348"/>
                  </a:cubicBezTo>
                  <a:cubicBezTo>
                    <a:pt x="7656" y="21348"/>
                    <a:pt x="8544" y="16465"/>
                    <a:pt x="8886" y="14774"/>
                  </a:cubicBezTo>
                  <a:cubicBezTo>
                    <a:pt x="9433" y="11581"/>
                    <a:pt x="9296" y="7449"/>
                    <a:pt x="10732" y="7449"/>
                  </a:cubicBezTo>
                  <a:cubicBezTo>
                    <a:pt x="12167" y="7449"/>
                    <a:pt x="11962" y="11581"/>
                    <a:pt x="12509" y="14586"/>
                  </a:cubicBezTo>
                  <a:cubicBezTo>
                    <a:pt x="12782" y="16277"/>
                    <a:pt x="13534" y="21348"/>
                    <a:pt x="16132" y="21160"/>
                  </a:cubicBezTo>
                  <a:cubicBezTo>
                    <a:pt x="16132" y="20033"/>
                    <a:pt x="16132" y="20033"/>
                    <a:pt x="16132" y="20033"/>
                  </a:cubicBezTo>
                  <a:cubicBezTo>
                    <a:pt x="15516" y="20033"/>
                    <a:pt x="14901" y="19658"/>
                    <a:pt x="14423" y="19094"/>
                  </a:cubicBezTo>
                  <a:cubicBezTo>
                    <a:pt x="13056" y="17216"/>
                    <a:pt x="11689" y="8388"/>
                    <a:pt x="12646" y="4819"/>
                  </a:cubicBezTo>
                  <a:cubicBezTo>
                    <a:pt x="13261" y="2565"/>
                    <a:pt x="14765" y="1626"/>
                    <a:pt x="16268" y="1438"/>
                  </a:cubicBezTo>
                  <a:cubicBezTo>
                    <a:pt x="16268" y="124"/>
                    <a:pt x="16268" y="124"/>
                    <a:pt x="16268" y="124"/>
                  </a:cubicBezTo>
                  <a:cubicBezTo>
                    <a:pt x="16132" y="124"/>
                    <a:pt x="16063" y="124"/>
                    <a:pt x="15927" y="124"/>
                  </a:cubicBezTo>
                  <a:cubicBezTo>
                    <a:pt x="14286" y="499"/>
                    <a:pt x="12235" y="2565"/>
                    <a:pt x="10800" y="2565"/>
                  </a:cubicBezTo>
                  <a:close/>
                  <a:moveTo>
                    <a:pt x="5332" y="124"/>
                  </a:moveTo>
                  <a:cubicBezTo>
                    <a:pt x="3486" y="-64"/>
                    <a:pt x="1094" y="499"/>
                    <a:pt x="615" y="875"/>
                  </a:cubicBezTo>
                  <a:cubicBezTo>
                    <a:pt x="68" y="1438"/>
                    <a:pt x="68" y="1626"/>
                    <a:pt x="0" y="2941"/>
                  </a:cubicBezTo>
                  <a:cubicBezTo>
                    <a:pt x="0" y="4068"/>
                    <a:pt x="0" y="5195"/>
                    <a:pt x="342" y="5571"/>
                  </a:cubicBezTo>
                  <a:cubicBezTo>
                    <a:pt x="820" y="5946"/>
                    <a:pt x="820" y="7637"/>
                    <a:pt x="1025" y="12708"/>
                  </a:cubicBezTo>
                  <a:cubicBezTo>
                    <a:pt x="1230" y="17028"/>
                    <a:pt x="1914" y="20597"/>
                    <a:pt x="4716" y="21160"/>
                  </a:cubicBezTo>
                  <a:cubicBezTo>
                    <a:pt x="4922" y="21348"/>
                    <a:pt x="5058" y="21348"/>
                    <a:pt x="5195" y="21348"/>
                  </a:cubicBezTo>
                  <a:cubicBezTo>
                    <a:pt x="5195" y="20033"/>
                    <a:pt x="5195" y="20033"/>
                    <a:pt x="5195" y="20033"/>
                  </a:cubicBezTo>
                  <a:cubicBezTo>
                    <a:pt x="3896" y="20033"/>
                    <a:pt x="2392" y="18718"/>
                    <a:pt x="1914" y="15901"/>
                  </a:cubicBezTo>
                  <a:cubicBezTo>
                    <a:pt x="1230" y="11957"/>
                    <a:pt x="1162" y="4068"/>
                    <a:pt x="2119" y="2378"/>
                  </a:cubicBezTo>
                  <a:cubicBezTo>
                    <a:pt x="2529" y="1814"/>
                    <a:pt x="3896" y="1251"/>
                    <a:pt x="5332" y="1438"/>
                  </a:cubicBezTo>
                  <a:lnTo>
                    <a:pt x="5332" y="124"/>
                  </a:lnTo>
                  <a:close/>
                </a:path>
              </a:pathLst>
            </a:custGeom>
            <a:solidFill>
              <a:srgbClr val="26808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0" name="Shape 300"/>
            <p:cNvSpPr/>
            <p:nvPr/>
          </p:nvSpPr>
          <p:spPr>
            <a:xfrm>
              <a:off x="2917031" y="2221517"/>
              <a:ext cx="236539" cy="160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0580" y="20952"/>
                    <a:pt x="10580" y="20952"/>
                    <a:pt x="10580" y="2095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48"/>
                    <a:pt x="0" y="648"/>
                    <a:pt x="0" y="648"/>
                  </a:cubicBezTo>
                  <a:cubicBezTo>
                    <a:pt x="10580" y="21600"/>
                    <a:pt x="10580" y="21600"/>
                    <a:pt x="10580" y="21600"/>
                  </a:cubicBezTo>
                  <a:cubicBezTo>
                    <a:pt x="10580" y="21600"/>
                    <a:pt x="10580" y="21600"/>
                    <a:pt x="10580" y="21600"/>
                  </a:cubicBezTo>
                  <a:cubicBezTo>
                    <a:pt x="21600" y="432"/>
                    <a:pt x="21600" y="432"/>
                    <a:pt x="21600" y="432"/>
                  </a:cubicBezTo>
                  <a:cubicBezTo>
                    <a:pt x="21600" y="0"/>
                    <a:pt x="21600" y="0"/>
                    <a:pt x="21600" y="0"/>
                  </a:cubicBezTo>
                </a:path>
              </a:pathLst>
            </a:custGeom>
            <a:solidFill>
              <a:srgbClr val="E9CAB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1" name="Shape 301"/>
            <p:cNvSpPr/>
            <p:nvPr/>
          </p:nvSpPr>
          <p:spPr>
            <a:xfrm>
              <a:off x="869156" y="2145317"/>
              <a:ext cx="1247776" cy="566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6" y="0"/>
                  </a:moveTo>
                  <a:cubicBezTo>
                    <a:pt x="3864" y="4650"/>
                    <a:pt x="2446" y="7098"/>
                    <a:pt x="1863" y="8199"/>
                  </a:cubicBezTo>
                  <a:cubicBezTo>
                    <a:pt x="1001" y="9913"/>
                    <a:pt x="528" y="16215"/>
                    <a:pt x="0" y="21600"/>
                  </a:cubicBezTo>
                  <a:cubicBezTo>
                    <a:pt x="10814" y="21600"/>
                    <a:pt x="10814" y="21600"/>
                    <a:pt x="10814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100" y="16215"/>
                    <a:pt x="20599" y="9913"/>
                    <a:pt x="19737" y="8199"/>
                  </a:cubicBezTo>
                  <a:cubicBezTo>
                    <a:pt x="19181" y="7098"/>
                    <a:pt x="17792" y="4712"/>
                    <a:pt x="13010" y="122"/>
                  </a:cubicBezTo>
                  <a:cubicBezTo>
                    <a:pt x="8646" y="0"/>
                    <a:pt x="8646" y="0"/>
                    <a:pt x="8646" y="0"/>
                  </a:cubicBezTo>
                </a:path>
              </a:pathLst>
            </a:custGeom>
            <a:solidFill>
              <a:srgbClr val="FFDE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2" name="Shape 302"/>
            <p:cNvSpPr/>
            <p:nvPr/>
          </p:nvSpPr>
          <p:spPr>
            <a:xfrm>
              <a:off x="869156" y="2145317"/>
              <a:ext cx="1247776" cy="566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6" y="0"/>
                  </a:moveTo>
                  <a:cubicBezTo>
                    <a:pt x="3864" y="4650"/>
                    <a:pt x="2446" y="7098"/>
                    <a:pt x="1863" y="8199"/>
                  </a:cubicBezTo>
                  <a:cubicBezTo>
                    <a:pt x="1001" y="9913"/>
                    <a:pt x="528" y="16215"/>
                    <a:pt x="0" y="21600"/>
                  </a:cubicBezTo>
                  <a:cubicBezTo>
                    <a:pt x="10814" y="21600"/>
                    <a:pt x="10814" y="21600"/>
                    <a:pt x="10814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100" y="16215"/>
                    <a:pt x="20599" y="9913"/>
                    <a:pt x="19737" y="8199"/>
                  </a:cubicBezTo>
                  <a:cubicBezTo>
                    <a:pt x="19181" y="7098"/>
                    <a:pt x="17792" y="4712"/>
                    <a:pt x="13010" y="122"/>
                  </a:cubicBezTo>
                  <a:cubicBezTo>
                    <a:pt x="8646" y="0"/>
                    <a:pt x="8646" y="0"/>
                    <a:pt x="8646" y="0"/>
                  </a:cubicBezTo>
                </a:path>
              </a:pathLst>
            </a:custGeom>
            <a:solidFill>
              <a:srgbClr val="3333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3" name="Shape 303"/>
            <p:cNvSpPr/>
            <p:nvPr/>
          </p:nvSpPr>
          <p:spPr>
            <a:xfrm>
              <a:off x="1359693" y="1783037"/>
              <a:ext cx="266701" cy="495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9" extrusionOk="0">
                  <a:moveTo>
                    <a:pt x="0" y="4735"/>
                  </a:moveTo>
                  <a:cubicBezTo>
                    <a:pt x="0" y="12657"/>
                    <a:pt x="0" y="12657"/>
                    <a:pt x="0" y="12657"/>
                  </a:cubicBezTo>
                  <a:cubicBezTo>
                    <a:pt x="0" y="16556"/>
                    <a:pt x="0" y="16556"/>
                    <a:pt x="0" y="16556"/>
                  </a:cubicBezTo>
                  <a:cubicBezTo>
                    <a:pt x="5950" y="19898"/>
                    <a:pt x="15650" y="20022"/>
                    <a:pt x="21600" y="16556"/>
                  </a:cubicBezTo>
                  <a:cubicBezTo>
                    <a:pt x="21600" y="12657"/>
                    <a:pt x="21600" y="12657"/>
                    <a:pt x="21600" y="12657"/>
                  </a:cubicBezTo>
                  <a:cubicBezTo>
                    <a:pt x="21600" y="4735"/>
                    <a:pt x="21600" y="4735"/>
                    <a:pt x="21600" y="4735"/>
                  </a:cubicBezTo>
                  <a:cubicBezTo>
                    <a:pt x="21600" y="-1578"/>
                    <a:pt x="0" y="-1578"/>
                    <a:pt x="0" y="4735"/>
                  </a:cubicBezTo>
                </a:path>
              </a:pathLst>
            </a:custGeom>
            <a:solidFill>
              <a:srgbClr val="FFDBB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4" name="Shape 304"/>
            <p:cNvSpPr/>
            <p:nvPr/>
          </p:nvSpPr>
          <p:spPr>
            <a:xfrm>
              <a:off x="1188680" y="1712259"/>
              <a:ext cx="99139" cy="151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9" h="19852" extrusionOk="0">
                  <a:moveTo>
                    <a:pt x="4870" y="185"/>
                  </a:moveTo>
                  <a:cubicBezTo>
                    <a:pt x="9499" y="-874"/>
                    <a:pt x="15053" y="2726"/>
                    <a:pt x="17830" y="8020"/>
                  </a:cubicBezTo>
                  <a:cubicBezTo>
                    <a:pt x="20299" y="13314"/>
                    <a:pt x="18756" y="18608"/>
                    <a:pt x="14128" y="19667"/>
                  </a:cubicBezTo>
                  <a:cubicBezTo>
                    <a:pt x="9499" y="20726"/>
                    <a:pt x="3945" y="17126"/>
                    <a:pt x="1168" y="11620"/>
                  </a:cubicBezTo>
                  <a:cubicBezTo>
                    <a:pt x="-1301" y="6326"/>
                    <a:pt x="242" y="1244"/>
                    <a:pt x="4870" y="185"/>
                  </a:cubicBezTo>
                  <a:close/>
                </a:path>
              </a:pathLst>
            </a:custGeom>
            <a:solidFill>
              <a:srgbClr val="FFDBB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5" name="Shape 305"/>
            <p:cNvSpPr/>
            <p:nvPr/>
          </p:nvSpPr>
          <p:spPr>
            <a:xfrm>
              <a:off x="1698268" y="1712259"/>
              <a:ext cx="98652" cy="151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5" h="19852" extrusionOk="0">
                  <a:moveTo>
                    <a:pt x="14128" y="185"/>
                  </a:moveTo>
                  <a:cubicBezTo>
                    <a:pt x="9499" y="-874"/>
                    <a:pt x="3636" y="2726"/>
                    <a:pt x="1168" y="8020"/>
                  </a:cubicBezTo>
                  <a:cubicBezTo>
                    <a:pt x="-1301" y="13314"/>
                    <a:pt x="242" y="18608"/>
                    <a:pt x="4870" y="19667"/>
                  </a:cubicBezTo>
                  <a:cubicBezTo>
                    <a:pt x="9190" y="20726"/>
                    <a:pt x="15053" y="17126"/>
                    <a:pt x="17522" y="11620"/>
                  </a:cubicBezTo>
                  <a:cubicBezTo>
                    <a:pt x="20299" y="6326"/>
                    <a:pt x="18756" y="1244"/>
                    <a:pt x="14128" y="185"/>
                  </a:cubicBezTo>
                  <a:close/>
                </a:path>
              </a:pathLst>
            </a:custGeom>
            <a:solidFill>
              <a:srgbClr val="FFDBB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6" name="Shape 306"/>
            <p:cNvSpPr/>
            <p:nvPr/>
          </p:nvSpPr>
          <p:spPr>
            <a:xfrm>
              <a:off x="1307306" y="2277080"/>
              <a:ext cx="354014" cy="434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89" y="0"/>
                  </a:moveTo>
                  <a:cubicBezTo>
                    <a:pt x="11389" y="0"/>
                    <a:pt x="0" y="2232"/>
                    <a:pt x="0" y="2790"/>
                  </a:cubicBezTo>
                  <a:cubicBezTo>
                    <a:pt x="0" y="3348"/>
                    <a:pt x="4320" y="21600"/>
                    <a:pt x="4320" y="21600"/>
                  </a:cubicBezTo>
                  <a:cubicBezTo>
                    <a:pt x="19833" y="21600"/>
                    <a:pt x="19833" y="21600"/>
                    <a:pt x="19833" y="21600"/>
                  </a:cubicBezTo>
                  <a:cubicBezTo>
                    <a:pt x="21600" y="2869"/>
                    <a:pt x="21600" y="2869"/>
                    <a:pt x="21600" y="2869"/>
                  </a:cubicBezTo>
                  <a:cubicBezTo>
                    <a:pt x="11389" y="0"/>
                    <a:pt x="11389" y="0"/>
                    <a:pt x="11389" y="0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7" name="Shape 307"/>
            <p:cNvSpPr/>
            <p:nvPr/>
          </p:nvSpPr>
          <p:spPr>
            <a:xfrm>
              <a:off x="1183481" y="2151667"/>
              <a:ext cx="234951" cy="560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00" y="0"/>
                  </a:moveTo>
                  <a:lnTo>
                    <a:pt x="16200" y="2325"/>
                  </a:lnTo>
                  <a:lnTo>
                    <a:pt x="21600" y="21600"/>
                  </a:lnTo>
                  <a:lnTo>
                    <a:pt x="12259" y="21600"/>
                  </a:lnTo>
                  <a:lnTo>
                    <a:pt x="2189" y="13033"/>
                  </a:lnTo>
                  <a:lnTo>
                    <a:pt x="11822" y="10280"/>
                  </a:lnTo>
                  <a:lnTo>
                    <a:pt x="0" y="8016"/>
                  </a:lnTo>
                  <a:lnTo>
                    <a:pt x="10946" y="979"/>
                  </a:lnTo>
                  <a:lnTo>
                    <a:pt x="16200" y="0"/>
                  </a:lnTo>
                  <a:close/>
                </a:path>
              </a:pathLst>
            </a:custGeom>
            <a:solidFill>
              <a:srgbClr val="605F5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8" name="Shape 308"/>
            <p:cNvSpPr/>
            <p:nvPr/>
          </p:nvSpPr>
          <p:spPr>
            <a:xfrm>
              <a:off x="1569243" y="2151667"/>
              <a:ext cx="233364" cy="560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90" y="0"/>
                  </a:moveTo>
                  <a:lnTo>
                    <a:pt x="5290" y="2325"/>
                  </a:lnTo>
                  <a:lnTo>
                    <a:pt x="0" y="21600"/>
                  </a:lnTo>
                  <a:lnTo>
                    <a:pt x="9257" y="21600"/>
                  </a:lnTo>
                  <a:lnTo>
                    <a:pt x="19249" y="13033"/>
                  </a:lnTo>
                  <a:lnTo>
                    <a:pt x="9698" y="10280"/>
                  </a:lnTo>
                  <a:lnTo>
                    <a:pt x="21600" y="8016"/>
                  </a:lnTo>
                  <a:lnTo>
                    <a:pt x="11902" y="1163"/>
                  </a:lnTo>
                  <a:lnTo>
                    <a:pt x="5290" y="0"/>
                  </a:lnTo>
                  <a:close/>
                </a:path>
              </a:pathLst>
            </a:custGeom>
            <a:solidFill>
              <a:srgbClr val="605F5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9" name="Shape 309"/>
            <p:cNvSpPr/>
            <p:nvPr/>
          </p:nvSpPr>
          <p:spPr>
            <a:xfrm>
              <a:off x="1435893" y="2277080"/>
              <a:ext cx="115889" cy="112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034"/>
                  </a:moveTo>
                  <a:cubicBezTo>
                    <a:pt x="6000" y="21600"/>
                    <a:pt x="6000" y="21600"/>
                    <a:pt x="6000" y="21600"/>
                  </a:cubicBezTo>
                  <a:cubicBezTo>
                    <a:pt x="9000" y="21600"/>
                    <a:pt x="12300" y="21600"/>
                    <a:pt x="15300" y="21600"/>
                  </a:cubicBezTo>
                  <a:cubicBezTo>
                    <a:pt x="21600" y="12034"/>
                    <a:pt x="21600" y="12034"/>
                    <a:pt x="21600" y="12034"/>
                  </a:cubicBezTo>
                  <a:cubicBezTo>
                    <a:pt x="10800" y="0"/>
                    <a:pt x="10800" y="0"/>
                    <a:pt x="10800" y="0"/>
                  </a:cubicBezTo>
                  <a:cubicBezTo>
                    <a:pt x="0" y="12034"/>
                    <a:pt x="0" y="12034"/>
                    <a:pt x="0" y="12034"/>
                  </a:cubicBezTo>
                </a:path>
              </a:pathLst>
            </a:custGeom>
            <a:solidFill>
              <a:srgbClr val="C9383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0" name="Shape 310"/>
            <p:cNvSpPr/>
            <p:nvPr/>
          </p:nvSpPr>
          <p:spPr>
            <a:xfrm>
              <a:off x="1421606" y="2389792"/>
              <a:ext cx="142876" cy="322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96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4640" y="0"/>
                  </a:lnTo>
                  <a:lnTo>
                    <a:pt x="6960" y="0"/>
                  </a:lnTo>
                  <a:close/>
                </a:path>
              </a:pathLst>
            </a:custGeom>
            <a:solidFill>
              <a:srgbClr val="C9383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1" name="Shape 311"/>
            <p:cNvSpPr/>
            <p:nvPr/>
          </p:nvSpPr>
          <p:spPr>
            <a:xfrm>
              <a:off x="1346993" y="2110392"/>
              <a:ext cx="146051" cy="282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8" y="0"/>
                  </a:moveTo>
                  <a:lnTo>
                    <a:pt x="0" y="3519"/>
                  </a:lnTo>
                  <a:lnTo>
                    <a:pt x="4930" y="21600"/>
                  </a:lnTo>
                  <a:lnTo>
                    <a:pt x="21600" y="12742"/>
                  </a:lnTo>
                  <a:lnTo>
                    <a:pt x="1878" y="0"/>
                  </a:ln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2" name="Shape 312"/>
            <p:cNvSpPr/>
            <p:nvPr/>
          </p:nvSpPr>
          <p:spPr>
            <a:xfrm>
              <a:off x="1359693" y="2054830"/>
              <a:ext cx="266701" cy="92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2234"/>
                    <a:pt x="0" y="2234"/>
                    <a:pt x="0" y="2234"/>
                  </a:cubicBezTo>
                  <a:cubicBezTo>
                    <a:pt x="0" y="2234"/>
                    <a:pt x="5562" y="20855"/>
                    <a:pt x="10865" y="21600"/>
                  </a:cubicBezTo>
                  <a:cubicBezTo>
                    <a:pt x="10865" y="21600"/>
                    <a:pt x="10994" y="21600"/>
                    <a:pt x="11123" y="21600"/>
                  </a:cubicBezTo>
                  <a:cubicBezTo>
                    <a:pt x="16297" y="21600"/>
                    <a:pt x="21600" y="3352"/>
                    <a:pt x="21600" y="3352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3" name="Shape 313"/>
            <p:cNvSpPr/>
            <p:nvPr/>
          </p:nvSpPr>
          <p:spPr>
            <a:xfrm>
              <a:off x="1190189" y="1310515"/>
              <a:ext cx="633754" cy="652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1" h="20640" extrusionOk="0">
                  <a:moveTo>
                    <a:pt x="16235" y="2189"/>
                  </a:moveTo>
                  <a:cubicBezTo>
                    <a:pt x="18157" y="2494"/>
                    <a:pt x="19220" y="3816"/>
                    <a:pt x="19675" y="5645"/>
                  </a:cubicBezTo>
                  <a:cubicBezTo>
                    <a:pt x="20889" y="10321"/>
                    <a:pt x="18360" y="20537"/>
                    <a:pt x="9760" y="20638"/>
                  </a:cubicBezTo>
                  <a:cubicBezTo>
                    <a:pt x="5309" y="20689"/>
                    <a:pt x="2122" y="19571"/>
                    <a:pt x="958" y="15962"/>
                  </a:cubicBezTo>
                  <a:cubicBezTo>
                    <a:pt x="-205" y="12354"/>
                    <a:pt x="-711" y="6509"/>
                    <a:pt x="1818" y="3257"/>
                  </a:cubicBezTo>
                  <a:cubicBezTo>
                    <a:pt x="5005" y="-860"/>
                    <a:pt x="11733" y="-911"/>
                    <a:pt x="16235" y="2189"/>
                  </a:cubicBezTo>
                  <a:close/>
                </a:path>
              </a:pathLst>
            </a:custGeom>
            <a:solidFill>
              <a:srgbClr val="755A4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4" name="Shape 314"/>
            <p:cNvSpPr/>
            <p:nvPr/>
          </p:nvSpPr>
          <p:spPr>
            <a:xfrm>
              <a:off x="1214864" y="1357917"/>
              <a:ext cx="557160" cy="758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35" h="21600" extrusionOk="0">
                  <a:moveTo>
                    <a:pt x="7328" y="0"/>
                  </a:moveTo>
                  <a:cubicBezTo>
                    <a:pt x="-3493" y="0"/>
                    <a:pt x="675" y="16029"/>
                    <a:pt x="1349" y="17262"/>
                  </a:cubicBezTo>
                  <a:cubicBezTo>
                    <a:pt x="2149" y="18632"/>
                    <a:pt x="5560" y="21600"/>
                    <a:pt x="7328" y="21600"/>
                  </a:cubicBezTo>
                  <a:cubicBezTo>
                    <a:pt x="9054" y="21600"/>
                    <a:pt x="12507" y="18632"/>
                    <a:pt x="13265" y="17262"/>
                  </a:cubicBezTo>
                  <a:cubicBezTo>
                    <a:pt x="13981" y="16029"/>
                    <a:pt x="18107" y="0"/>
                    <a:pt x="7328" y="0"/>
                  </a:cubicBezTo>
                  <a:close/>
                </a:path>
              </a:pathLst>
            </a:custGeom>
            <a:solidFill>
              <a:srgbClr val="FFDBB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5" name="Shape 315"/>
            <p:cNvSpPr/>
            <p:nvPr/>
          </p:nvSpPr>
          <p:spPr>
            <a:xfrm>
              <a:off x="1194270" y="1348121"/>
              <a:ext cx="599427" cy="438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06" h="21079" extrusionOk="0">
                  <a:moveTo>
                    <a:pt x="3135" y="8968"/>
                  </a:moveTo>
                  <a:cubicBezTo>
                    <a:pt x="5390" y="11128"/>
                    <a:pt x="7194" y="7888"/>
                    <a:pt x="9249" y="9276"/>
                  </a:cubicBezTo>
                  <a:cubicBezTo>
                    <a:pt x="11304" y="10665"/>
                    <a:pt x="16917" y="4030"/>
                    <a:pt x="18119" y="18533"/>
                  </a:cubicBezTo>
                  <a:cubicBezTo>
                    <a:pt x="20074" y="8042"/>
                    <a:pt x="17117" y="559"/>
                    <a:pt x="9650" y="19"/>
                  </a:cubicBezTo>
                  <a:cubicBezTo>
                    <a:pt x="1681" y="-521"/>
                    <a:pt x="-1526" y="10665"/>
                    <a:pt x="679" y="21079"/>
                  </a:cubicBezTo>
                  <a:cubicBezTo>
                    <a:pt x="529" y="15448"/>
                    <a:pt x="1431" y="11745"/>
                    <a:pt x="3135" y="8968"/>
                  </a:cubicBezTo>
                  <a:close/>
                </a:path>
              </a:pathLst>
            </a:custGeom>
            <a:solidFill>
              <a:srgbClr val="755A4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6" name="Shape 316"/>
            <p:cNvSpPr/>
            <p:nvPr/>
          </p:nvSpPr>
          <p:spPr>
            <a:xfrm>
              <a:off x="1288256" y="1503228"/>
              <a:ext cx="261387" cy="56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19286" extrusionOk="0">
                  <a:moveTo>
                    <a:pt x="0" y="4031"/>
                  </a:moveTo>
                  <a:cubicBezTo>
                    <a:pt x="133" y="16991"/>
                    <a:pt x="5433" y="18611"/>
                    <a:pt x="7686" y="19151"/>
                  </a:cubicBezTo>
                  <a:cubicBezTo>
                    <a:pt x="9806" y="19691"/>
                    <a:pt x="11794" y="18611"/>
                    <a:pt x="13782" y="15911"/>
                  </a:cubicBezTo>
                  <a:cubicBezTo>
                    <a:pt x="16299" y="13211"/>
                    <a:pt x="19480" y="9431"/>
                    <a:pt x="21467" y="2951"/>
                  </a:cubicBezTo>
                  <a:cubicBezTo>
                    <a:pt x="21600" y="1871"/>
                    <a:pt x="21600" y="791"/>
                    <a:pt x="21335" y="251"/>
                  </a:cubicBezTo>
                  <a:cubicBezTo>
                    <a:pt x="17492" y="-1909"/>
                    <a:pt x="13517" y="10511"/>
                    <a:pt x="9674" y="12131"/>
                  </a:cubicBezTo>
                  <a:cubicBezTo>
                    <a:pt x="6626" y="13211"/>
                    <a:pt x="2650" y="11591"/>
                    <a:pt x="398" y="3491"/>
                  </a:cubicBezTo>
                  <a:cubicBezTo>
                    <a:pt x="133" y="2951"/>
                    <a:pt x="0" y="2951"/>
                    <a:pt x="0" y="4031"/>
                  </a:cubicBezTo>
                  <a:close/>
                </a:path>
              </a:pathLst>
            </a:custGeom>
            <a:solidFill>
              <a:srgbClr val="755A4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7" name="Shape 317"/>
            <p:cNvSpPr/>
            <p:nvPr/>
          </p:nvSpPr>
          <p:spPr>
            <a:xfrm>
              <a:off x="1243806" y="1701414"/>
              <a:ext cx="503624" cy="181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9" h="21163" extrusionOk="0">
                  <a:moveTo>
                    <a:pt x="16114" y="21158"/>
                  </a:moveTo>
                  <a:cubicBezTo>
                    <a:pt x="16251" y="21158"/>
                    <a:pt x="16320" y="21158"/>
                    <a:pt x="16457" y="21158"/>
                  </a:cubicBezTo>
                  <a:cubicBezTo>
                    <a:pt x="19269" y="20407"/>
                    <a:pt x="20023" y="16838"/>
                    <a:pt x="20297" y="12518"/>
                  </a:cubicBezTo>
                  <a:cubicBezTo>
                    <a:pt x="20640" y="7635"/>
                    <a:pt x="20709" y="5944"/>
                    <a:pt x="21120" y="5381"/>
                  </a:cubicBezTo>
                  <a:cubicBezTo>
                    <a:pt x="21463" y="5005"/>
                    <a:pt x="21600" y="4066"/>
                    <a:pt x="21531" y="2751"/>
                  </a:cubicBezTo>
                  <a:cubicBezTo>
                    <a:pt x="21531" y="1436"/>
                    <a:pt x="21531" y="1249"/>
                    <a:pt x="20983" y="873"/>
                  </a:cubicBezTo>
                  <a:cubicBezTo>
                    <a:pt x="20503" y="309"/>
                    <a:pt x="18103" y="-254"/>
                    <a:pt x="16251" y="122"/>
                  </a:cubicBezTo>
                  <a:cubicBezTo>
                    <a:pt x="16251" y="1436"/>
                    <a:pt x="16251" y="1436"/>
                    <a:pt x="16251" y="1436"/>
                  </a:cubicBezTo>
                  <a:cubicBezTo>
                    <a:pt x="17691" y="1249"/>
                    <a:pt x="19063" y="1624"/>
                    <a:pt x="19474" y="2376"/>
                  </a:cubicBezTo>
                  <a:cubicBezTo>
                    <a:pt x="20434" y="4066"/>
                    <a:pt x="20160" y="11767"/>
                    <a:pt x="19337" y="15711"/>
                  </a:cubicBezTo>
                  <a:cubicBezTo>
                    <a:pt x="18857" y="18529"/>
                    <a:pt x="17417" y="19843"/>
                    <a:pt x="16114" y="19843"/>
                  </a:cubicBezTo>
                  <a:lnTo>
                    <a:pt x="16114" y="21158"/>
                  </a:lnTo>
                  <a:close/>
                  <a:moveTo>
                    <a:pt x="10766" y="2563"/>
                  </a:moveTo>
                  <a:cubicBezTo>
                    <a:pt x="10149" y="2751"/>
                    <a:pt x="7543" y="685"/>
                    <a:pt x="5691" y="122"/>
                  </a:cubicBezTo>
                  <a:cubicBezTo>
                    <a:pt x="5623" y="122"/>
                    <a:pt x="5486" y="122"/>
                    <a:pt x="5349" y="122"/>
                  </a:cubicBezTo>
                  <a:cubicBezTo>
                    <a:pt x="5280" y="1436"/>
                    <a:pt x="5280" y="1436"/>
                    <a:pt x="5280" y="1436"/>
                  </a:cubicBezTo>
                  <a:cubicBezTo>
                    <a:pt x="6789" y="1624"/>
                    <a:pt x="8366" y="2563"/>
                    <a:pt x="8846" y="4817"/>
                  </a:cubicBezTo>
                  <a:cubicBezTo>
                    <a:pt x="9737" y="8386"/>
                    <a:pt x="8160" y="17026"/>
                    <a:pt x="6789" y="19092"/>
                  </a:cubicBezTo>
                  <a:cubicBezTo>
                    <a:pt x="6377" y="19656"/>
                    <a:pt x="5760" y="20031"/>
                    <a:pt x="5211" y="20031"/>
                  </a:cubicBezTo>
                  <a:cubicBezTo>
                    <a:pt x="5143" y="21158"/>
                    <a:pt x="5143" y="21158"/>
                    <a:pt x="5143" y="21158"/>
                  </a:cubicBezTo>
                  <a:cubicBezTo>
                    <a:pt x="7680" y="21158"/>
                    <a:pt x="8571" y="16275"/>
                    <a:pt x="8846" y="14772"/>
                  </a:cubicBezTo>
                  <a:cubicBezTo>
                    <a:pt x="9463" y="11579"/>
                    <a:pt x="9326" y="7447"/>
                    <a:pt x="10766" y="7447"/>
                  </a:cubicBezTo>
                  <a:cubicBezTo>
                    <a:pt x="12137" y="7447"/>
                    <a:pt x="12000" y="11579"/>
                    <a:pt x="12480" y="14584"/>
                  </a:cubicBezTo>
                  <a:cubicBezTo>
                    <a:pt x="12754" y="16275"/>
                    <a:pt x="13577" y="21346"/>
                    <a:pt x="16114" y="21158"/>
                  </a:cubicBezTo>
                  <a:cubicBezTo>
                    <a:pt x="16114" y="19843"/>
                    <a:pt x="16114" y="19843"/>
                    <a:pt x="16114" y="19843"/>
                  </a:cubicBezTo>
                  <a:cubicBezTo>
                    <a:pt x="15497" y="19843"/>
                    <a:pt x="14880" y="19656"/>
                    <a:pt x="14469" y="18904"/>
                  </a:cubicBezTo>
                  <a:cubicBezTo>
                    <a:pt x="13097" y="17026"/>
                    <a:pt x="11726" y="8386"/>
                    <a:pt x="12686" y="4629"/>
                  </a:cubicBezTo>
                  <a:cubicBezTo>
                    <a:pt x="13234" y="2563"/>
                    <a:pt x="14743" y="1624"/>
                    <a:pt x="16251" y="1436"/>
                  </a:cubicBezTo>
                  <a:cubicBezTo>
                    <a:pt x="16251" y="122"/>
                    <a:pt x="16251" y="122"/>
                    <a:pt x="16251" y="122"/>
                  </a:cubicBezTo>
                  <a:cubicBezTo>
                    <a:pt x="16114" y="122"/>
                    <a:pt x="16046" y="122"/>
                    <a:pt x="15909" y="122"/>
                  </a:cubicBezTo>
                  <a:cubicBezTo>
                    <a:pt x="14263" y="497"/>
                    <a:pt x="12274" y="2563"/>
                    <a:pt x="10766" y="2563"/>
                  </a:cubicBezTo>
                  <a:close/>
                  <a:moveTo>
                    <a:pt x="5349" y="122"/>
                  </a:moveTo>
                  <a:cubicBezTo>
                    <a:pt x="3497" y="-66"/>
                    <a:pt x="1097" y="497"/>
                    <a:pt x="686" y="873"/>
                  </a:cubicBezTo>
                  <a:cubicBezTo>
                    <a:pt x="69" y="1436"/>
                    <a:pt x="69" y="1624"/>
                    <a:pt x="0" y="2939"/>
                  </a:cubicBezTo>
                  <a:cubicBezTo>
                    <a:pt x="0" y="4066"/>
                    <a:pt x="69" y="5193"/>
                    <a:pt x="343" y="5569"/>
                  </a:cubicBezTo>
                  <a:cubicBezTo>
                    <a:pt x="823" y="5944"/>
                    <a:pt x="823" y="7635"/>
                    <a:pt x="1029" y="12518"/>
                  </a:cubicBezTo>
                  <a:cubicBezTo>
                    <a:pt x="1303" y="17026"/>
                    <a:pt x="1920" y="20595"/>
                    <a:pt x="4731" y="21158"/>
                  </a:cubicBezTo>
                  <a:cubicBezTo>
                    <a:pt x="4869" y="21158"/>
                    <a:pt x="5006" y="21158"/>
                    <a:pt x="5143" y="21158"/>
                  </a:cubicBezTo>
                  <a:cubicBezTo>
                    <a:pt x="5211" y="20031"/>
                    <a:pt x="5211" y="20031"/>
                    <a:pt x="5211" y="20031"/>
                  </a:cubicBezTo>
                  <a:cubicBezTo>
                    <a:pt x="3909" y="20031"/>
                    <a:pt x="2400" y="18716"/>
                    <a:pt x="1920" y="15899"/>
                  </a:cubicBezTo>
                  <a:cubicBezTo>
                    <a:pt x="1234" y="11955"/>
                    <a:pt x="1166" y="4066"/>
                    <a:pt x="2126" y="2376"/>
                  </a:cubicBezTo>
                  <a:cubicBezTo>
                    <a:pt x="2537" y="1812"/>
                    <a:pt x="3909" y="1249"/>
                    <a:pt x="5280" y="1436"/>
                  </a:cubicBezTo>
                  <a:lnTo>
                    <a:pt x="5349" y="122"/>
                  </a:lnTo>
                  <a:close/>
                </a:path>
              </a:pathLst>
            </a:custGeom>
            <a:solidFill>
              <a:srgbClr val="C9383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8" name="Shape 318"/>
            <p:cNvSpPr/>
            <p:nvPr/>
          </p:nvSpPr>
          <p:spPr>
            <a:xfrm>
              <a:off x="1493043" y="2110392"/>
              <a:ext cx="142876" cy="284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60" y="0"/>
                  </a:moveTo>
                  <a:lnTo>
                    <a:pt x="21600" y="3499"/>
                  </a:lnTo>
                  <a:lnTo>
                    <a:pt x="17040" y="21600"/>
                  </a:lnTo>
                  <a:lnTo>
                    <a:pt x="0" y="12670"/>
                  </a:lnTo>
                  <a:lnTo>
                    <a:pt x="20160" y="0"/>
                  </a:ln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9" name="Shape 319"/>
            <p:cNvSpPr/>
            <p:nvPr/>
          </p:nvSpPr>
          <p:spPr>
            <a:xfrm>
              <a:off x="1359693" y="2105630"/>
              <a:ext cx="266701" cy="17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0800" y="21000"/>
                  </a:lnTo>
                  <a:lnTo>
                    <a:pt x="0" y="0"/>
                  </a:lnTo>
                  <a:lnTo>
                    <a:pt x="0" y="600"/>
                  </a:lnTo>
                  <a:lnTo>
                    <a:pt x="10800" y="21600"/>
                  </a:lnTo>
                  <a:lnTo>
                    <a:pt x="21600" y="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2D0B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0" name="Shape 320"/>
            <p:cNvSpPr/>
            <p:nvPr/>
          </p:nvSpPr>
          <p:spPr>
            <a:xfrm>
              <a:off x="1512887" y="238423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1" name="Shape 321"/>
            <p:cNvSpPr/>
            <p:nvPr/>
          </p:nvSpPr>
          <p:spPr>
            <a:xfrm>
              <a:off x="1467643" y="2384236"/>
              <a:ext cx="5238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45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0945" y="0"/>
                  </a:lnTo>
                  <a:close/>
                </a:path>
              </a:pathLst>
            </a:custGeom>
            <a:solidFill>
              <a:srgbClr val="B5323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2" name="Shape 322"/>
            <p:cNvSpPr/>
            <p:nvPr/>
          </p:nvSpPr>
          <p:spPr>
            <a:xfrm>
              <a:off x="1556543" y="2312004"/>
              <a:ext cx="1246189" cy="565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18" y="0"/>
                  </a:moveTo>
                  <a:cubicBezTo>
                    <a:pt x="3864" y="4602"/>
                    <a:pt x="2419" y="7057"/>
                    <a:pt x="1863" y="8161"/>
                  </a:cubicBezTo>
                  <a:cubicBezTo>
                    <a:pt x="1001" y="9880"/>
                    <a:pt x="500" y="16200"/>
                    <a:pt x="0" y="21600"/>
                  </a:cubicBezTo>
                  <a:cubicBezTo>
                    <a:pt x="10786" y="21600"/>
                    <a:pt x="10786" y="21600"/>
                    <a:pt x="10786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072" y="16200"/>
                    <a:pt x="20599" y="9880"/>
                    <a:pt x="19710" y="8161"/>
                  </a:cubicBezTo>
                  <a:cubicBezTo>
                    <a:pt x="19154" y="7057"/>
                    <a:pt x="17764" y="4664"/>
                    <a:pt x="13010" y="61"/>
                  </a:cubicBezTo>
                  <a:cubicBezTo>
                    <a:pt x="8618" y="0"/>
                    <a:pt x="8618" y="0"/>
                    <a:pt x="8618" y="0"/>
                  </a:cubicBezTo>
                </a:path>
              </a:pathLst>
            </a:custGeom>
            <a:solidFill>
              <a:srgbClr val="FFDE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3" name="Shape 323"/>
            <p:cNvSpPr/>
            <p:nvPr/>
          </p:nvSpPr>
          <p:spPr>
            <a:xfrm>
              <a:off x="1556543" y="2312004"/>
              <a:ext cx="1246189" cy="565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18" y="0"/>
                  </a:moveTo>
                  <a:cubicBezTo>
                    <a:pt x="3864" y="4602"/>
                    <a:pt x="2419" y="7057"/>
                    <a:pt x="1863" y="8161"/>
                  </a:cubicBezTo>
                  <a:cubicBezTo>
                    <a:pt x="1001" y="9880"/>
                    <a:pt x="500" y="16200"/>
                    <a:pt x="0" y="21600"/>
                  </a:cubicBezTo>
                  <a:cubicBezTo>
                    <a:pt x="10786" y="21600"/>
                    <a:pt x="10786" y="21600"/>
                    <a:pt x="10786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072" y="16200"/>
                    <a:pt x="20599" y="9880"/>
                    <a:pt x="19710" y="8161"/>
                  </a:cubicBezTo>
                  <a:cubicBezTo>
                    <a:pt x="19154" y="7057"/>
                    <a:pt x="17764" y="4664"/>
                    <a:pt x="13010" y="61"/>
                  </a:cubicBezTo>
                  <a:cubicBezTo>
                    <a:pt x="8618" y="0"/>
                    <a:pt x="8618" y="0"/>
                    <a:pt x="8618" y="0"/>
                  </a:cubicBezTo>
                </a:path>
              </a:pathLst>
            </a:custGeom>
            <a:solidFill>
              <a:srgbClr val="3333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4" name="Shape 324"/>
            <p:cNvSpPr/>
            <p:nvPr/>
          </p:nvSpPr>
          <p:spPr>
            <a:xfrm>
              <a:off x="2045493" y="1946951"/>
              <a:ext cx="268289" cy="49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94" extrusionOk="0">
                  <a:moveTo>
                    <a:pt x="0" y="4781"/>
                  </a:moveTo>
                  <a:cubicBezTo>
                    <a:pt x="0" y="12641"/>
                    <a:pt x="0" y="12641"/>
                    <a:pt x="0" y="12641"/>
                  </a:cubicBezTo>
                  <a:cubicBezTo>
                    <a:pt x="0" y="16540"/>
                    <a:pt x="0" y="16540"/>
                    <a:pt x="0" y="16540"/>
                  </a:cubicBezTo>
                  <a:cubicBezTo>
                    <a:pt x="5950" y="19882"/>
                    <a:pt x="15650" y="20006"/>
                    <a:pt x="21600" y="16540"/>
                  </a:cubicBezTo>
                  <a:cubicBezTo>
                    <a:pt x="21600" y="12641"/>
                    <a:pt x="21600" y="12641"/>
                    <a:pt x="21600" y="12641"/>
                  </a:cubicBezTo>
                  <a:cubicBezTo>
                    <a:pt x="21600" y="4781"/>
                    <a:pt x="21600" y="4781"/>
                    <a:pt x="21600" y="4781"/>
                  </a:cubicBezTo>
                  <a:cubicBezTo>
                    <a:pt x="21600" y="-1594"/>
                    <a:pt x="0" y="-1594"/>
                    <a:pt x="0" y="4781"/>
                  </a:cubicBezTo>
                </a:path>
              </a:pathLst>
            </a:custGeom>
            <a:solidFill>
              <a:srgbClr val="F6C5A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5" name="Shape 325"/>
            <p:cNvSpPr/>
            <p:nvPr/>
          </p:nvSpPr>
          <p:spPr>
            <a:xfrm>
              <a:off x="1875321" y="1877293"/>
              <a:ext cx="98352" cy="150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48" h="19853" extrusionOk="0">
                  <a:moveTo>
                    <a:pt x="4709" y="185"/>
                  </a:moveTo>
                  <a:cubicBezTo>
                    <a:pt x="9338" y="-874"/>
                    <a:pt x="15201" y="2726"/>
                    <a:pt x="17669" y="8020"/>
                  </a:cubicBezTo>
                  <a:cubicBezTo>
                    <a:pt x="20138" y="13526"/>
                    <a:pt x="18595" y="18608"/>
                    <a:pt x="14275" y="19667"/>
                  </a:cubicBezTo>
                  <a:cubicBezTo>
                    <a:pt x="9647" y="20726"/>
                    <a:pt x="3784" y="17126"/>
                    <a:pt x="1315" y="11832"/>
                  </a:cubicBezTo>
                  <a:cubicBezTo>
                    <a:pt x="-1462" y="6326"/>
                    <a:pt x="389" y="1244"/>
                    <a:pt x="4709" y="185"/>
                  </a:cubicBezTo>
                  <a:close/>
                </a:path>
              </a:pathLst>
            </a:custGeom>
            <a:solidFill>
              <a:srgbClr val="F6C5A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6" name="Shape 326"/>
            <p:cNvSpPr/>
            <p:nvPr/>
          </p:nvSpPr>
          <p:spPr>
            <a:xfrm>
              <a:off x="2382967" y="1877293"/>
              <a:ext cx="98652" cy="150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5" h="19853" extrusionOk="0">
                  <a:moveTo>
                    <a:pt x="14035" y="185"/>
                  </a:moveTo>
                  <a:cubicBezTo>
                    <a:pt x="9715" y="-874"/>
                    <a:pt x="3852" y="2726"/>
                    <a:pt x="1383" y="8020"/>
                  </a:cubicBezTo>
                  <a:cubicBezTo>
                    <a:pt x="-1394" y="13526"/>
                    <a:pt x="149" y="18608"/>
                    <a:pt x="4777" y="19667"/>
                  </a:cubicBezTo>
                  <a:cubicBezTo>
                    <a:pt x="9406" y="20726"/>
                    <a:pt x="14960" y="17126"/>
                    <a:pt x="17737" y="11832"/>
                  </a:cubicBezTo>
                  <a:cubicBezTo>
                    <a:pt x="20206" y="6326"/>
                    <a:pt x="18663" y="1244"/>
                    <a:pt x="14035" y="185"/>
                  </a:cubicBezTo>
                  <a:close/>
                </a:path>
              </a:pathLst>
            </a:custGeom>
            <a:solidFill>
              <a:srgbClr val="F6C5A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7" name="Shape 327"/>
            <p:cNvSpPr/>
            <p:nvPr/>
          </p:nvSpPr>
          <p:spPr>
            <a:xfrm>
              <a:off x="1993106" y="2442179"/>
              <a:ext cx="354014" cy="434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35" y="0"/>
                  </a:moveTo>
                  <a:cubicBezTo>
                    <a:pt x="11435" y="0"/>
                    <a:pt x="0" y="2232"/>
                    <a:pt x="0" y="2790"/>
                  </a:cubicBezTo>
                  <a:cubicBezTo>
                    <a:pt x="0" y="3348"/>
                    <a:pt x="4398" y="21600"/>
                    <a:pt x="4398" y="21600"/>
                  </a:cubicBezTo>
                  <a:cubicBezTo>
                    <a:pt x="19743" y="21600"/>
                    <a:pt x="19743" y="21600"/>
                    <a:pt x="19743" y="21600"/>
                  </a:cubicBezTo>
                  <a:cubicBezTo>
                    <a:pt x="21600" y="2869"/>
                    <a:pt x="21600" y="2869"/>
                    <a:pt x="21600" y="2869"/>
                  </a:cubicBezTo>
                  <a:cubicBezTo>
                    <a:pt x="11435" y="0"/>
                    <a:pt x="11435" y="0"/>
                    <a:pt x="11435" y="0"/>
                  </a:cubicBezTo>
                </a:path>
              </a:pathLst>
            </a:custGeom>
            <a:solidFill>
              <a:srgbClr val="9FBA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8" name="Shape 328"/>
            <p:cNvSpPr/>
            <p:nvPr/>
          </p:nvSpPr>
          <p:spPr>
            <a:xfrm>
              <a:off x="1870868" y="2315179"/>
              <a:ext cx="233364" cy="561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63" y="0"/>
                  </a:moveTo>
                  <a:lnTo>
                    <a:pt x="16163" y="2319"/>
                  </a:lnTo>
                  <a:lnTo>
                    <a:pt x="21600" y="21600"/>
                  </a:lnTo>
                  <a:lnTo>
                    <a:pt x="12343" y="21600"/>
                  </a:lnTo>
                  <a:lnTo>
                    <a:pt x="2057" y="12997"/>
                  </a:lnTo>
                  <a:lnTo>
                    <a:pt x="11902" y="10373"/>
                  </a:lnTo>
                  <a:lnTo>
                    <a:pt x="0" y="7993"/>
                  </a:lnTo>
                  <a:lnTo>
                    <a:pt x="10873" y="976"/>
                  </a:lnTo>
                  <a:lnTo>
                    <a:pt x="16163" y="0"/>
                  </a:lnTo>
                  <a:close/>
                </a:path>
              </a:pathLst>
            </a:custGeom>
            <a:solidFill>
              <a:srgbClr val="1A1A1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9" name="Shape 329"/>
            <p:cNvSpPr/>
            <p:nvPr/>
          </p:nvSpPr>
          <p:spPr>
            <a:xfrm>
              <a:off x="2255043" y="2315179"/>
              <a:ext cx="231776" cy="561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74" y="0"/>
                  </a:moveTo>
                  <a:lnTo>
                    <a:pt x="5474" y="2319"/>
                  </a:lnTo>
                  <a:lnTo>
                    <a:pt x="0" y="21600"/>
                  </a:lnTo>
                  <a:lnTo>
                    <a:pt x="9173" y="21600"/>
                  </a:lnTo>
                  <a:lnTo>
                    <a:pt x="19529" y="12997"/>
                  </a:lnTo>
                  <a:lnTo>
                    <a:pt x="9616" y="10373"/>
                  </a:lnTo>
                  <a:lnTo>
                    <a:pt x="21600" y="7993"/>
                  </a:lnTo>
                  <a:lnTo>
                    <a:pt x="11836" y="1220"/>
                  </a:lnTo>
                  <a:lnTo>
                    <a:pt x="5474" y="0"/>
                  </a:lnTo>
                  <a:close/>
                </a:path>
              </a:pathLst>
            </a:custGeom>
            <a:solidFill>
              <a:srgbClr val="1B1B1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0" name="Shape 330"/>
            <p:cNvSpPr/>
            <p:nvPr/>
          </p:nvSpPr>
          <p:spPr>
            <a:xfrm>
              <a:off x="2121693" y="2442179"/>
              <a:ext cx="114301" cy="111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034"/>
                  </a:moveTo>
                  <a:cubicBezTo>
                    <a:pt x="6000" y="21600"/>
                    <a:pt x="6000" y="21600"/>
                    <a:pt x="6000" y="21600"/>
                  </a:cubicBezTo>
                  <a:cubicBezTo>
                    <a:pt x="9300" y="21600"/>
                    <a:pt x="12300" y="21600"/>
                    <a:pt x="15600" y="21600"/>
                  </a:cubicBezTo>
                  <a:cubicBezTo>
                    <a:pt x="21600" y="12034"/>
                    <a:pt x="21600" y="12034"/>
                    <a:pt x="21600" y="12034"/>
                  </a:cubicBezTo>
                  <a:cubicBezTo>
                    <a:pt x="11100" y="0"/>
                    <a:pt x="11100" y="0"/>
                    <a:pt x="11100" y="0"/>
                  </a:cubicBezTo>
                  <a:cubicBezTo>
                    <a:pt x="0" y="12034"/>
                    <a:pt x="0" y="12034"/>
                    <a:pt x="0" y="12034"/>
                  </a:cubicBezTo>
                </a:path>
              </a:pathLst>
            </a:custGeom>
            <a:solidFill>
              <a:srgbClr val="28A8E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1" name="Shape 331"/>
            <p:cNvSpPr/>
            <p:nvPr/>
          </p:nvSpPr>
          <p:spPr>
            <a:xfrm>
              <a:off x="2108993" y="2553304"/>
              <a:ext cx="142876" cy="32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72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4400" y="0"/>
                  </a:lnTo>
                  <a:lnTo>
                    <a:pt x="6720" y="0"/>
                  </a:lnTo>
                  <a:close/>
                </a:path>
              </a:pathLst>
            </a:custGeom>
            <a:solidFill>
              <a:srgbClr val="28A8E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2" name="Shape 332"/>
            <p:cNvSpPr/>
            <p:nvPr/>
          </p:nvSpPr>
          <p:spPr>
            <a:xfrm>
              <a:off x="2032793" y="2273904"/>
              <a:ext cx="147639" cy="282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8" y="0"/>
                  </a:moveTo>
                  <a:lnTo>
                    <a:pt x="0" y="3519"/>
                  </a:lnTo>
                  <a:lnTo>
                    <a:pt x="4877" y="21600"/>
                  </a:lnTo>
                  <a:lnTo>
                    <a:pt x="21600" y="12863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3" name="Shape 333"/>
            <p:cNvSpPr/>
            <p:nvPr/>
          </p:nvSpPr>
          <p:spPr>
            <a:xfrm>
              <a:off x="2045493" y="2218342"/>
              <a:ext cx="268289" cy="9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2234"/>
                    <a:pt x="0" y="2234"/>
                    <a:pt x="0" y="2234"/>
                  </a:cubicBezTo>
                  <a:cubicBezTo>
                    <a:pt x="0" y="2234"/>
                    <a:pt x="5432" y="20855"/>
                    <a:pt x="10735" y="21600"/>
                  </a:cubicBezTo>
                  <a:cubicBezTo>
                    <a:pt x="10865" y="21600"/>
                    <a:pt x="10865" y="21600"/>
                    <a:pt x="10994" y="21600"/>
                  </a:cubicBezTo>
                  <a:cubicBezTo>
                    <a:pt x="16168" y="21600"/>
                    <a:pt x="21600" y="3352"/>
                    <a:pt x="21600" y="3352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9E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4" name="Shape 334"/>
            <p:cNvSpPr/>
            <p:nvPr/>
          </p:nvSpPr>
          <p:spPr>
            <a:xfrm>
              <a:off x="1900118" y="1521429"/>
              <a:ext cx="558237" cy="758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35" h="21600" extrusionOk="0">
                  <a:moveTo>
                    <a:pt x="7307" y="0"/>
                  </a:moveTo>
                  <a:cubicBezTo>
                    <a:pt x="-3472" y="0"/>
                    <a:pt x="654" y="16029"/>
                    <a:pt x="1370" y="17262"/>
                  </a:cubicBezTo>
                  <a:cubicBezTo>
                    <a:pt x="2128" y="18632"/>
                    <a:pt x="5581" y="21600"/>
                    <a:pt x="7307" y="21600"/>
                  </a:cubicBezTo>
                  <a:cubicBezTo>
                    <a:pt x="9075" y="21600"/>
                    <a:pt x="12486" y="18632"/>
                    <a:pt x="13286" y="17262"/>
                  </a:cubicBezTo>
                  <a:cubicBezTo>
                    <a:pt x="13960" y="16029"/>
                    <a:pt x="18128" y="0"/>
                    <a:pt x="7307" y="0"/>
                  </a:cubicBezTo>
                  <a:close/>
                </a:path>
              </a:pathLst>
            </a:custGeom>
            <a:solidFill>
              <a:srgbClr val="F6C5A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5" name="Shape 335"/>
            <p:cNvSpPr/>
            <p:nvPr/>
          </p:nvSpPr>
          <p:spPr>
            <a:xfrm>
              <a:off x="1891550" y="1476936"/>
              <a:ext cx="580747" cy="531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67" h="19665" extrusionOk="0">
                  <a:moveTo>
                    <a:pt x="15726" y="2111"/>
                  </a:moveTo>
                  <a:cubicBezTo>
                    <a:pt x="11128" y="-1935"/>
                    <a:pt x="3963" y="505"/>
                    <a:pt x="1825" y="3837"/>
                  </a:cubicBezTo>
                  <a:cubicBezTo>
                    <a:pt x="-902" y="8062"/>
                    <a:pt x="60" y="14488"/>
                    <a:pt x="702" y="19308"/>
                  </a:cubicBezTo>
                  <a:cubicBezTo>
                    <a:pt x="702" y="19308"/>
                    <a:pt x="702" y="19308"/>
                    <a:pt x="702" y="19308"/>
                  </a:cubicBezTo>
                  <a:cubicBezTo>
                    <a:pt x="702" y="19367"/>
                    <a:pt x="702" y="19427"/>
                    <a:pt x="702" y="19486"/>
                  </a:cubicBezTo>
                  <a:cubicBezTo>
                    <a:pt x="755" y="19486"/>
                    <a:pt x="809" y="19605"/>
                    <a:pt x="809" y="19665"/>
                  </a:cubicBezTo>
                  <a:cubicBezTo>
                    <a:pt x="862" y="19665"/>
                    <a:pt x="1023" y="19665"/>
                    <a:pt x="1076" y="19605"/>
                  </a:cubicBezTo>
                  <a:cubicBezTo>
                    <a:pt x="1076" y="19605"/>
                    <a:pt x="1076" y="19546"/>
                    <a:pt x="1076" y="19546"/>
                  </a:cubicBezTo>
                  <a:cubicBezTo>
                    <a:pt x="1130" y="19129"/>
                    <a:pt x="1076" y="18296"/>
                    <a:pt x="1076" y="18296"/>
                  </a:cubicBezTo>
                  <a:cubicBezTo>
                    <a:pt x="1076" y="17582"/>
                    <a:pt x="916" y="16987"/>
                    <a:pt x="809" y="16333"/>
                  </a:cubicBezTo>
                  <a:cubicBezTo>
                    <a:pt x="1290" y="13298"/>
                    <a:pt x="2573" y="12644"/>
                    <a:pt x="3215" y="8954"/>
                  </a:cubicBezTo>
                  <a:cubicBezTo>
                    <a:pt x="3375" y="8716"/>
                    <a:pt x="3536" y="8478"/>
                    <a:pt x="3696" y="8240"/>
                  </a:cubicBezTo>
                  <a:cubicBezTo>
                    <a:pt x="3856" y="8002"/>
                    <a:pt x="4070" y="7705"/>
                    <a:pt x="4284" y="7526"/>
                  </a:cubicBezTo>
                  <a:cubicBezTo>
                    <a:pt x="4391" y="7407"/>
                    <a:pt x="4498" y="7348"/>
                    <a:pt x="4605" y="7229"/>
                  </a:cubicBezTo>
                  <a:cubicBezTo>
                    <a:pt x="7118" y="6217"/>
                    <a:pt x="9684" y="7467"/>
                    <a:pt x="12037" y="8538"/>
                  </a:cubicBezTo>
                  <a:cubicBezTo>
                    <a:pt x="12946" y="8895"/>
                    <a:pt x="13961" y="9430"/>
                    <a:pt x="14924" y="9311"/>
                  </a:cubicBezTo>
                  <a:cubicBezTo>
                    <a:pt x="15351" y="9311"/>
                    <a:pt x="15672" y="8954"/>
                    <a:pt x="15726" y="8597"/>
                  </a:cubicBezTo>
                  <a:cubicBezTo>
                    <a:pt x="16848" y="12346"/>
                    <a:pt x="17757" y="14072"/>
                    <a:pt x="18292" y="16809"/>
                  </a:cubicBezTo>
                  <a:cubicBezTo>
                    <a:pt x="18239" y="17285"/>
                    <a:pt x="18132" y="17761"/>
                    <a:pt x="18132" y="18296"/>
                  </a:cubicBezTo>
                  <a:cubicBezTo>
                    <a:pt x="18132" y="18296"/>
                    <a:pt x="18078" y="19129"/>
                    <a:pt x="18132" y="19546"/>
                  </a:cubicBezTo>
                  <a:cubicBezTo>
                    <a:pt x="18132" y="19546"/>
                    <a:pt x="18132" y="19605"/>
                    <a:pt x="18132" y="19605"/>
                  </a:cubicBezTo>
                  <a:cubicBezTo>
                    <a:pt x="18185" y="19665"/>
                    <a:pt x="18346" y="19665"/>
                    <a:pt x="18399" y="19665"/>
                  </a:cubicBezTo>
                  <a:cubicBezTo>
                    <a:pt x="18399" y="19605"/>
                    <a:pt x="18506" y="19486"/>
                    <a:pt x="18506" y="19486"/>
                  </a:cubicBezTo>
                  <a:cubicBezTo>
                    <a:pt x="18559" y="19308"/>
                    <a:pt x="18559" y="19129"/>
                    <a:pt x="18559" y="18951"/>
                  </a:cubicBezTo>
                  <a:cubicBezTo>
                    <a:pt x="18559" y="18713"/>
                    <a:pt x="18613" y="18415"/>
                    <a:pt x="18666" y="18177"/>
                  </a:cubicBezTo>
                  <a:cubicBezTo>
                    <a:pt x="19361" y="15202"/>
                    <a:pt x="20698" y="3420"/>
                    <a:pt x="15726" y="2111"/>
                  </a:cubicBezTo>
                  <a:close/>
                  <a:moveTo>
                    <a:pt x="8722" y="6098"/>
                  </a:moveTo>
                  <a:cubicBezTo>
                    <a:pt x="8668" y="6098"/>
                    <a:pt x="8561" y="6039"/>
                    <a:pt x="8508" y="6039"/>
                  </a:cubicBezTo>
                  <a:cubicBezTo>
                    <a:pt x="8615" y="6039"/>
                    <a:pt x="8722" y="6098"/>
                    <a:pt x="8829" y="6098"/>
                  </a:cubicBezTo>
                  <a:cubicBezTo>
                    <a:pt x="8775" y="6098"/>
                    <a:pt x="8775" y="6098"/>
                    <a:pt x="8722" y="6098"/>
                  </a:cubicBezTo>
                  <a:close/>
                </a:path>
              </a:pathLst>
            </a:custGeom>
            <a:solidFill>
              <a:srgbClr val="60534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6" name="Shape 336"/>
            <p:cNvSpPr/>
            <p:nvPr/>
          </p:nvSpPr>
          <p:spPr>
            <a:xfrm>
              <a:off x="2180431" y="2273904"/>
              <a:ext cx="141289" cy="285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87" y="0"/>
                  </a:moveTo>
                  <a:lnTo>
                    <a:pt x="21600" y="3480"/>
                  </a:lnTo>
                  <a:lnTo>
                    <a:pt x="16989" y="21600"/>
                  </a:lnTo>
                  <a:lnTo>
                    <a:pt x="0" y="12720"/>
                  </a:lnTo>
                  <a:lnTo>
                    <a:pt x="2038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7" name="Shape 337"/>
            <p:cNvSpPr/>
            <p:nvPr/>
          </p:nvSpPr>
          <p:spPr>
            <a:xfrm>
              <a:off x="2045493" y="2270729"/>
              <a:ext cx="268289" cy="17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0864" y="21000"/>
                  </a:lnTo>
                  <a:lnTo>
                    <a:pt x="0" y="0"/>
                  </a:lnTo>
                  <a:lnTo>
                    <a:pt x="0" y="400"/>
                  </a:lnTo>
                  <a:lnTo>
                    <a:pt x="10864" y="21600"/>
                  </a:lnTo>
                  <a:lnTo>
                    <a:pt x="21600" y="4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9BB9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8" name="Shape 338"/>
            <p:cNvSpPr/>
            <p:nvPr/>
          </p:nvSpPr>
          <p:spPr>
            <a:xfrm>
              <a:off x="2153443" y="2547748"/>
              <a:ext cx="508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21600" y="0"/>
                  </a:move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8FA7B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9" name="Shape 339"/>
            <p:cNvSpPr/>
            <p:nvPr/>
          </p:nvSpPr>
          <p:spPr>
            <a:xfrm>
              <a:off x="2153443" y="2547748"/>
              <a:ext cx="50801" cy="12701"/>
            </a:xfrm>
            <a:prstGeom prst="rect">
              <a:avLst/>
            </a:prstGeom>
            <a:solidFill>
              <a:srgbClr val="2497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41" name="Shape 341"/>
          <p:cNvSpPr/>
          <p:nvPr/>
        </p:nvSpPr>
        <p:spPr>
          <a:xfrm>
            <a:off x="0" y="990600"/>
            <a:ext cx="9144000" cy="4152900"/>
          </a:xfrm>
          <a:prstGeom prst="rect">
            <a:avLst/>
          </a:prstGeom>
          <a:solidFill>
            <a:srgbClr val="FFFFFF">
              <a:alpha val="62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oter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/>
          <p:nvPr/>
        </p:nvSpPr>
        <p:spPr>
          <a:xfrm>
            <a:off x="457200" y="4726122"/>
            <a:ext cx="2133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www.coral-club.com</a:t>
            </a:r>
          </a:p>
        </p:txBody>
      </p:sp>
      <p:grpSp>
        <p:nvGrpSpPr>
          <p:cNvPr id="357" name="Group 357"/>
          <p:cNvGrpSpPr/>
          <p:nvPr/>
        </p:nvGrpSpPr>
        <p:grpSpPr>
          <a:xfrm>
            <a:off x="4257730" y="4720364"/>
            <a:ext cx="628541" cy="280757"/>
            <a:chOff x="0" y="0"/>
            <a:chExt cx="628540" cy="280755"/>
          </a:xfrm>
        </p:grpSpPr>
        <p:sp>
          <p:nvSpPr>
            <p:cNvPr id="349" name="Shape 349"/>
            <p:cNvSpPr/>
            <p:nvPr/>
          </p:nvSpPr>
          <p:spPr>
            <a:xfrm>
              <a:off x="-1" y="-1"/>
              <a:ext cx="276849" cy="276849"/>
            </a:xfrm>
            <a:prstGeom prst="ellipse">
              <a:avLst/>
            </a:prstGeom>
            <a:noFill/>
            <a:ln w="9525" cap="flat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50" name="Shape 350"/>
            <p:cNvSpPr/>
            <p:nvPr/>
          </p:nvSpPr>
          <p:spPr>
            <a:xfrm>
              <a:off x="351692" y="3907"/>
              <a:ext cx="276849" cy="276849"/>
            </a:xfrm>
            <a:prstGeom prst="ellipse">
              <a:avLst/>
            </a:prstGeom>
            <a:noFill/>
            <a:ln w="9525" cap="flat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53" name="Group 353"/>
            <p:cNvGrpSpPr/>
            <p:nvPr/>
          </p:nvGrpSpPr>
          <p:grpSpPr>
            <a:xfrm>
              <a:off x="109387" y="104965"/>
              <a:ext cx="45719" cy="73400"/>
              <a:chOff x="0" y="1"/>
              <a:chExt cx="45718" cy="73399"/>
            </a:xfrm>
          </p:grpSpPr>
          <p:sp>
            <p:nvSpPr>
              <p:cNvPr id="351" name="Shape 351"/>
              <p:cNvSpPr/>
              <p:nvPr/>
            </p:nvSpPr>
            <p:spPr>
              <a:xfrm flipV="1">
                <a:off x="0" y="1"/>
                <a:ext cx="45719" cy="38909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52" name="Shape 352"/>
              <p:cNvSpPr/>
              <p:nvPr/>
            </p:nvSpPr>
            <p:spPr>
              <a:xfrm>
                <a:off x="0" y="35317"/>
                <a:ext cx="45717" cy="38084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56" name="Group 356"/>
            <p:cNvGrpSpPr/>
            <p:nvPr/>
          </p:nvGrpSpPr>
          <p:grpSpPr>
            <a:xfrm>
              <a:off x="471163" y="102635"/>
              <a:ext cx="45720" cy="73400"/>
              <a:chOff x="0" y="0"/>
              <a:chExt cx="45718" cy="73399"/>
            </a:xfrm>
          </p:grpSpPr>
          <p:sp>
            <p:nvSpPr>
              <p:cNvPr id="354" name="Shape 354"/>
              <p:cNvSpPr/>
              <p:nvPr/>
            </p:nvSpPr>
            <p:spPr>
              <a:xfrm flipH="1">
                <a:off x="0" y="34491"/>
                <a:ext cx="45719" cy="38909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55" name="Shape 355"/>
              <p:cNvSpPr/>
              <p:nvPr/>
            </p:nvSpPr>
            <p:spPr>
              <a:xfrm flipH="1" flipV="1">
                <a:off x="1" y="0"/>
                <a:ext cx="45718" cy="38083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358" name="Shape 358"/>
          <p:cNvSpPr/>
          <p:nvPr/>
        </p:nvSpPr>
        <p:spPr>
          <a:xfrm flipH="1" flipV="1">
            <a:off x="399802" y="562063"/>
            <a:ext cx="8318133" cy="1"/>
          </a:xfrm>
          <a:prstGeom prst="line">
            <a:avLst/>
          </a:prstGeom>
          <a:ln>
            <a:solidFill>
              <a:srgbClr val="E0E0E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59" name="image1.pdf" descr="CC_Logo_Green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314" y="130723"/>
            <a:ext cx="461050" cy="304888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Shape 360"/>
          <p:cNvSpPr>
            <a:spLocks noGrp="1"/>
          </p:cNvSpPr>
          <p:nvPr>
            <p:ph type="title"/>
          </p:nvPr>
        </p:nvSpPr>
        <p:spPr>
          <a:xfrm>
            <a:off x="447793" y="130723"/>
            <a:ext cx="6096001" cy="3560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61" name="Shape 361"/>
          <p:cNvSpPr>
            <a:spLocks noGrp="1"/>
          </p:cNvSpPr>
          <p:nvPr>
            <p:ph type="sldNum" sz="quarter" idx="2"/>
          </p:nvPr>
        </p:nvSpPr>
        <p:spPr>
          <a:xfrm>
            <a:off x="8413191" y="4726122"/>
            <a:ext cx="273609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62" name="Shape 362"/>
          <p:cNvSpPr/>
          <p:nvPr/>
        </p:nvSpPr>
        <p:spPr>
          <a:xfrm>
            <a:off x="0" y="-85047"/>
            <a:ext cx="9144000" cy="16774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457200" y="4726122"/>
            <a:ext cx="2133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www.coral-club.com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4257730" y="4720364"/>
            <a:ext cx="628541" cy="280757"/>
            <a:chOff x="0" y="0"/>
            <a:chExt cx="628540" cy="280755"/>
          </a:xfrm>
        </p:grpSpPr>
        <p:sp>
          <p:nvSpPr>
            <p:cNvPr id="3" name="Shape 3"/>
            <p:cNvSpPr/>
            <p:nvPr/>
          </p:nvSpPr>
          <p:spPr>
            <a:xfrm>
              <a:off x="-1" y="-1"/>
              <a:ext cx="276849" cy="276849"/>
            </a:xfrm>
            <a:prstGeom prst="ellipse">
              <a:avLst/>
            </a:prstGeom>
            <a:noFill/>
            <a:ln w="9525" cap="flat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" name="Shape 4"/>
            <p:cNvSpPr/>
            <p:nvPr/>
          </p:nvSpPr>
          <p:spPr>
            <a:xfrm>
              <a:off x="351692" y="3907"/>
              <a:ext cx="276849" cy="276849"/>
            </a:xfrm>
            <a:prstGeom prst="ellipse">
              <a:avLst/>
            </a:prstGeom>
            <a:noFill/>
            <a:ln w="9525" cap="flat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109387" y="104965"/>
              <a:ext cx="45719" cy="73400"/>
              <a:chOff x="0" y="1"/>
              <a:chExt cx="45718" cy="73399"/>
            </a:xfrm>
          </p:grpSpPr>
          <p:sp>
            <p:nvSpPr>
              <p:cNvPr id="5" name="Shape 5"/>
              <p:cNvSpPr/>
              <p:nvPr/>
            </p:nvSpPr>
            <p:spPr>
              <a:xfrm flipV="1">
                <a:off x="0" y="1"/>
                <a:ext cx="45719" cy="38909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" name="Shape 6"/>
              <p:cNvSpPr/>
              <p:nvPr/>
            </p:nvSpPr>
            <p:spPr>
              <a:xfrm>
                <a:off x="0" y="35317"/>
                <a:ext cx="45717" cy="38084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471163" y="102635"/>
              <a:ext cx="45720" cy="73400"/>
              <a:chOff x="0" y="0"/>
              <a:chExt cx="45718" cy="73399"/>
            </a:xfrm>
          </p:grpSpPr>
          <p:sp>
            <p:nvSpPr>
              <p:cNvPr id="8" name="Shape 8"/>
              <p:cNvSpPr/>
              <p:nvPr/>
            </p:nvSpPr>
            <p:spPr>
              <a:xfrm flipH="1">
                <a:off x="0" y="34491"/>
                <a:ext cx="45719" cy="38909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9" name="Shape 9"/>
              <p:cNvSpPr/>
              <p:nvPr/>
            </p:nvSpPr>
            <p:spPr>
              <a:xfrm flipH="1" flipV="1">
                <a:off x="1" y="0"/>
                <a:ext cx="45718" cy="38083"/>
              </a:xfrm>
              <a:prstGeom prst="line">
                <a:avLst/>
              </a:pr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2" name="Shape 12"/>
          <p:cNvSpPr/>
          <p:nvPr/>
        </p:nvSpPr>
        <p:spPr>
          <a:xfrm flipH="1" flipV="1">
            <a:off x="399802" y="562063"/>
            <a:ext cx="8318133" cy="1"/>
          </a:xfrm>
          <a:prstGeom prst="line">
            <a:avLst/>
          </a:prstGeom>
          <a:ln>
            <a:solidFill>
              <a:srgbClr val="E0E0E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3" name="image1.pdf" descr="CC_Logo_Green.eps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49314" y="130723"/>
            <a:ext cx="461050" cy="304888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457200" y="69056"/>
            <a:ext cx="8229600" cy="113109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lstStyle/>
          <a:p>
            <a:endParaRPr/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/>
          </a:bodyPr>
          <a:lstStyle/>
          <a:p>
            <a:endParaRPr/>
          </a:p>
        </p:txBody>
      </p:sp>
      <p:sp>
        <p:nvSpPr>
          <p:cNvPr id="17" name="Shape 17"/>
          <p:cNvSpPr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1pPr>
      <a:lvl2pPr marL="800100" marR="0" indent="-3429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2pPr>
      <a:lvl3pPr marL="1219200" marR="0" indent="-3048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3pPr>
      <a:lvl4pPr marL="1714500" marR="0" indent="-3429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4pPr>
      <a:lvl5pPr marL="2171700" marR="0" indent="-3429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»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5pPr>
      <a:lvl6pPr marL="25603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6pPr>
      <a:lvl7pPr marL="30175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7pPr>
      <a:lvl8pPr marL="34747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8pPr>
      <a:lvl9pPr marL="39319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emf"/><Relationship Id="rId5" Type="http://schemas.openxmlformats.org/officeDocument/2006/relationships/image" Target="../media/image16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4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emf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emf"/><Relationship Id="rId5" Type="http://schemas.openxmlformats.org/officeDocument/2006/relationships/image" Target="../media/image22.jpe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/>
          <p:nvPr/>
        </p:nvSpPr>
        <p:spPr>
          <a:xfrm>
            <a:off x="-5" y="1"/>
            <a:ext cx="9144001" cy="5143501"/>
          </a:xfrm>
          <a:prstGeom prst="rect">
            <a:avLst/>
          </a:prstGeom>
          <a:solidFill>
            <a:srgbClr val="FCD0D0">
              <a:alpha val="69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387" name="Shape 387"/>
          <p:cNvSpPr/>
          <p:nvPr/>
        </p:nvSpPr>
        <p:spPr>
          <a:xfrm>
            <a:off x="3328351" y="4461093"/>
            <a:ext cx="2487296" cy="264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indent="12700" algn="ctr">
              <a:lnSpc>
                <a:spcPts val="2300"/>
              </a:lnSpc>
              <a:defRPr sz="1100" spc="55">
                <a:solidFill>
                  <a:srgbClr val="FF0000"/>
                </a:solidFill>
              </a:defRPr>
            </a:lvl1pPr>
          </a:lstStyle>
          <a:p>
            <a:r>
              <a:rPr lang="hu-HU" b="1" dirty="0"/>
              <a:t>HU.CORAL.CLUB</a:t>
            </a:r>
            <a:endParaRPr b="1" dirty="0"/>
          </a:p>
        </p:txBody>
      </p:sp>
      <p:sp>
        <p:nvSpPr>
          <p:cNvPr id="388" name="Shape 388"/>
          <p:cNvSpPr/>
          <p:nvPr/>
        </p:nvSpPr>
        <p:spPr>
          <a:xfrm>
            <a:off x="966787" y="741508"/>
            <a:ext cx="7210426" cy="341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3600" b="1">
                <a:solidFill>
                  <a:srgbClr val="EF1156"/>
                </a:solidFill>
              </a:defRPr>
            </a:pPr>
            <a:br/>
            <a:r>
              <a:rPr sz="2800"/>
              <a:t>AMI A LEGÉRTÉKESEBB AZ ANYA ÉS A GYERMEK SZÁMÁRA!</a:t>
            </a:r>
            <a:endParaRPr>
              <a:solidFill>
                <a:srgbClr val="FFFFFF"/>
              </a:solidFill>
            </a:endParaRPr>
          </a:p>
          <a:p>
            <a:pPr algn="ctr">
              <a:defRPr b="1">
                <a:solidFill>
                  <a:srgbClr val="EF1156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>
              <a:solidFill>
                <a:srgbClr val="FFFFFF"/>
              </a:solidFill>
            </a:endParaRPr>
          </a:p>
          <a:p>
            <a:pPr algn="ctr">
              <a:defRPr sz="4000" b="1">
                <a:solidFill>
                  <a:srgbClr val="EF1156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t>PRENATAL</a:t>
            </a:r>
            <a:r>
              <a:rPr sz="4400"/>
              <a:t>+</a:t>
            </a:r>
            <a:br>
              <a:rPr sz="4400"/>
            </a:br>
            <a:r>
              <a:rPr sz="1800"/>
              <a:t>Kiegyensúlyozott vitamin- és ásványianyag-komplex terhes nőknek és szoptató anyáknak</a:t>
            </a:r>
            <a:endParaRPr sz="3200"/>
          </a:p>
        </p:txBody>
      </p:sp>
      <p:pic>
        <p:nvPicPr>
          <p:cNvPr id="389" name="image1.png" descr="CC_Logo_Green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196" y="344015"/>
            <a:ext cx="689689" cy="4560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/>
          <p:nvPr/>
        </p:nvSpPr>
        <p:spPr>
          <a:xfrm>
            <a:off x="0" y="-223519"/>
            <a:ext cx="9144000" cy="3627720"/>
          </a:xfrm>
          <a:prstGeom prst="rect">
            <a:avLst/>
          </a:prstGeom>
          <a:solidFill>
            <a:srgbClr val="FFFFFF"/>
          </a:solidFill>
          <a:ln>
            <a:solidFill>
              <a:srgbClr val="55A839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1" name="Shape 471"/>
          <p:cNvSpPr>
            <a:spLocks noGrp="1"/>
          </p:cNvSpPr>
          <p:nvPr>
            <p:ph type="sldNum" sz="quarter" idx="2"/>
          </p:nvPr>
        </p:nvSpPr>
        <p:spPr>
          <a:xfrm>
            <a:off x="8413191" y="4726122"/>
            <a:ext cx="273609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472" name="image13.pdf" descr="CC_Logo_White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801" y="352585"/>
            <a:ext cx="466563" cy="308534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Shape 473"/>
          <p:cNvSpPr/>
          <p:nvPr/>
        </p:nvSpPr>
        <p:spPr>
          <a:xfrm>
            <a:off x="428625" y="3432133"/>
            <a:ext cx="8258175" cy="1145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b="1">
                <a:solidFill>
                  <a:srgbClr val="F4A32C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t>A Prenatal+  halolajat tartalmaz, ami az omega-3 zsírsav forrása</a:t>
            </a:r>
            <a:br/>
            <a:r>
              <a:rPr>
                <a:solidFill>
                  <a:srgbClr val="C00000"/>
                </a:solidFill>
              </a:rPr>
              <a:t>DHA – telítetlen zsírsav, ami nélkülözhetetlen szinte az összes szerv és szervrendszer egészséges működéséhez.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474" name="image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043" y="-140720"/>
            <a:ext cx="2306657" cy="3666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image1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4040" y="872720"/>
            <a:ext cx="3384085" cy="2241955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Shape 476"/>
          <p:cNvSpPr/>
          <p:nvPr/>
        </p:nvSpPr>
        <p:spPr>
          <a:xfrm>
            <a:off x="5248274" y="506852"/>
            <a:ext cx="2151342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/>
            </a:lvl1pPr>
          </a:lstStyle>
          <a:p>
            <a:r>
              <a:t>Halolaj (DHA)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625" y="4688309"/>
            <a:ext cx="1400175" cy="328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/>
          <p:nvPr/>
        </p:nvSpPr>
        <p:spPr>
          <a:xfrm>
            <a:off x="0" y="-223519"/>
            <a:ext cx="9144000" cy="3627720"/>
          </a:xfrm>
          <a:prstGeom prst="rect">
            <a:avLst/>
          </a:prstGeom>
          <a:solidFill>
            <a:srgbClr val="FFFFFF"/>
          </a:solidFill>
          <a:ln>
            <a:solidFill>
              <a:srgbClr val="55A839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1" name="Shape 481"/>
          <p:cNvSpPr>
            <a:spLocks noGrp="1"/>
          </p:cNvSpPr>
          <p:nvPr>
            <p:ph type="sldNum" sz="quarter" idx="2"/>
          </p:nvPr>
        </p:nvSpPr>
        <p:spPr>
          <a:xfrm>
            <a:off x="8413191" y="4726122"/>
            <a:ext cx="273609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482" name="image13.pdf" descr="CC_Logo_White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801" y="352585"/>
            <a:ext cx="466563" cy="308534"/>
          </a:xfrm>
          <a:prstGeom prst="rect">
            <a:avLst/>
          </a:prstGeom>
          <a:ln w="12700">
            <a:miter lim="400000"/>
          </a:ln>
        </p:spPr>
      </p:pic>
      <p:sp>
        <p:nvSpPr>
          <p:cNvPr id="483" name="Shape 483"/>
          <p:cNvSpPr/>
          <p:nvPr/>
        </p:nvSpPr>
        <p:spPr>
          <a:xfrm>
            <a:off x="428625" y="3673790"/>
            <a:ext cx="8258175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600" b="1">
                <a:solidFill>
                  <a:srgbClr val="F4A32C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t>A PRENATAL+ AZ EGÉSZSÉG SZEMPONTJÁBÓL KÜLÖNÖSEN FONTOS MIKROELEMEKET IS TARTALMAZ</a:t>
            </a:r>
            <a:br/>
            <a:r>
              <a:rPr sz="1800">
                <a:solidFill>
                  <a:srgbClr val="C00000"/>
                </a:solidFill>
              </a:rPr>
              <a:t>Cink, szelén, jód</a:t>
            </a:r>
          </a:p>
        </p:txBody>
      </p:sp>
      <p:pic>
        <p:nvPicPr>
          <p:cNvPr id="484" name="image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43" y="-140720"/>
            <a:ext cx="2544781" cy="4045155"/>
          </a:xfrm>
          <a:prstGeom prst="rect">
            <a:avLst/>
          </a:prstGeom>
          <a:ln w="12700">
            <a:miter lim="400000"/>
          </a:ln>
        </p:spPr>
      </p:pic>
      <p:sp>
        <p:nvSpPr>
          <p:cNvPr id="485" name="Shape 485"/>
          <p:cNvSpPr/>
          <p:nvPr/>
        </p:nvSpPr>
        <p:spPr>
          <a:xfrm>
            <a:off x="2666999" y="1405674"/>
            <a:ext cx="2151342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/>
            </a:pPr>
            <a:r>
              <a:t>Ásványianyag komplex</a:t>
            </a:r>
          </a:p>
        </p:txBody>
      </p:sp>
      <p:pic>
        <p:nvPicPr>
          <p:cNvPr id="486" name="image1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3080" y="-140720"/>
            <a:ext cx="2276970" cy="2143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image1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8340" y="1405674"/>
            <a:ext cx="1571626" cy="1571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image18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8087" y="1625930"/>
            <a:ext cx="1601513" cy="1601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625" y="4726122"/>
            <a:ext cx="1400175" cy="328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/>
          <p:nvPr/>
        </p:nvSpPr>
        <p:spPr>
          <a:xfrm>
            <a:off x="0" y="-223519"/>
            <a:ext cx="9144000" cy="3627720"/>
          </a:xfrm>
          <a:prstGeom prst="rect">
            <a:avLst/>
          </a:prstGeom>
          <a:solidFill>
            <a:srgbClr val="FFFFFF"/>
          </a:solidFill>
          <a:ln>
            <a:solidFill>
              <a:srgbClr val="55A839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3" name="Shape 493"/>
          <p:cNvSpPr>
            <a:spLocks noGrp="1"/>
          </p:cNvSpPr>
          <p:nvPr>
            <p:ph type="sldNum" sz="quarter" idx="2"/>
          </p:nvPr>
        </p:nvSpPr>
        <p:spPr>
          <a:xfrm>
            <a:off x="8413191" y="4726122"/>
            <a:ext cx="273609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494" name="image13.pdf" descr="CC_Logo_White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801" y="352585"/>
            <a:ext cx="466563" cy="308534"/>
          </a:xfrm>
          <a:prstGeom prst="rect">
            <a:avLst/>
          </a:prstGeom>
          <a:ln w="12700">
            <a:miter lim="400000"/>
          </a:ln>
        </p:spPr>
      </p:pic>
      <p:sp>
        <p:nvSpPr>
          <p:cNvPr id="495" name="Shape 495"/>
          <p:cNvSpPr/>
          <p:nvPr/>
        </p:nvSpPr>
        <p:spPr>
          <a:xfrm>
            <a:off x="428625" y="3813490"/>
            <a:ext cx="8258175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600" b="1">
                <a:solidFill>
                  <a:srgbClr val="F4A32C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 PRENATAL+ A VÁRANDÓS NŐK SZÁMÁRA KÜLÖNÖSEN FONTOS VITAMINOKAT TARTALMAZ</a:t>
            </a:r>
          </a:p>
        </p:txBody>
      </p:sp>
      <p:pic>
        <p:nvPicPr>
          <p:cNvPr id="496" name="image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87" y="-223518"/>
            <a:ext cx="2682595" cy="426422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image1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0796" y="638044"/>
            <a:ext cx="4764806" cy="2094184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Shape 498"/>
          <p:cNvSpPr/>
          <p:nvPr/>
        </p:nvSpPr>
        <p:spPr>
          <a:xfrm>
            <a:off x="2468283" y="1405674"/>
            <a:ext cx="2151341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/>
            </a:pPr>
            <a:r>
              <a:t>Vitamin- </a:t>
            </a:r>
          </a:p>
          <a:p>
            <a:pPr algn="ctr">
              <a:defRPr b="1"/>
            </a:pPr>
            <a:r>
              <a:t>komplex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625" y="4726122"/>
            <a:ext cx="1400175" cy="328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/>
          <p:nvPr/>
        </p:nvSpPr>
        <p:spPr>
          <a:xfrm>
            <a:off x="0" y="-223519"/>
            <a:ext cx="9144000" cy="3627720"/>
          </a:xfrm>
          <a:prstGeom prst="rect">
            <a:avLst/>
          </a:prstGeom>
          <a:solidFill>
            <a:srgbClr val="FFFFFF"/>
          </a:solidFill>
          <a:ln>
            <a:solidFill>
              <a:srgbClr val="55A839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3" name="Shape 503"/>
          <p:cNvSpPr>
            <a:spLocks noGrp="1"/>
          </p:cNvSpPr>
          <p:nvPr>
            <p:ph type="sldNum" sz="quarter" idx="2"/>
          </p:nvPr>
        </p:nvSpPr>
        <p:spPr>
          <a:xfrm>
            <a:off x="8413191" y="4726122"/>
            <a:ext cx="273609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504" name="image13.pdf" descr="CC_Logo_White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801" y="352585"/>
            <a:ext cx="466563" cy="308534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Shape 505"/>
          <p:cNvSpPr/>
          <p:nvPr/>
        </p:nvSpPr>
        <p:spPr>
          <a:xfrm>
            <a:off x="428625" y="3794440"/>
            <a:ext cx="8258175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600" b="1">
                <a:solidFill>
                  <a:srgbClr val="F4A32C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t>A PRENATAL+ NEM TARTALMAZ KÁROS VAGY KÉTES EREDETŰ ÖSSZETEVŐKET:  </a:t>
            </a:r>
            <a:br/>
            <a:r>
              <a:rPr sz="1800">
                <a:solidFill>
                  <a:srgbClr val="C00000"/>
                </a:solidFill>
              </a:rPr>
              <a:t>pl. titán-dioxidot, mesterséges színezékeket és aromákat</a:t>
            </a:r>
          </a:p>
        </p:txBody>
      </p:sp>
      <p:pic>
        <p:nvPicPr>
          <p:cNvPr id="506" name="image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43" y="-223518"/>
            <a:ext cx="2682596" cy="3872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507" name="image20-smal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637816"/>
            <a:ext cx="3886200" cy="2590538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Shape 508"/>
          <p:cNvSpPr/>
          <p:nvPr/>
        </p:nvSpPr>
        <p:spPr>
          <a:xfrm>
            <a:off x="2914649" y="1506661"/>
            <a:ext cx="2151342" cy="8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/>
            </a:pPr>
            <a:r>
              <a:t>Természetes színezék -</a:t>
            </a:r>
          </a:p>
          <a:p>
            <a:pPr algn="ctr">
              <a:defRPr b="1"/>
            </a:pPr>
            <a:r>
              <a:t>Karob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343" y="4726122"/>
            <a:ext cx="1400175" cy="328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image1.pdf" descr="CC_Logo_Green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304" y="145108"/>
            <a:ext cx="515155" cy="340667"/>
          </a:xfrm>
          <a:prstGeom prst="rect">
            <a:avLst/>
          </a:prstGeom>
          <a:ln w="12700">
            <a:miter lim="400000"/>
          </a:ln>
        </p:spPr>
      </p:pic>
      <p:pic>
        <p:nvPicPr>
          <p:cNvPr id="513" name="image21-sma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527" y="-9525"/>
            <a:ext cx="4571999" cy="3918857"/>
          </a:xfrm>
          <a:prstGeom prst="rect">
            <a:avLst/>
          </a:prstGeom>
          <a:ln w="12700">
            <a:miter lim="400000"/>
          </a:ln>
        </p:spPr>
      </p:pic>
      <p:sp>
        <p:nvSpPr>
          <p:cNvPr id="514" name="Shape 514"/>
          <p:cNvSpPr/>
          <p:nvPr/>
        </p:nvSpPr>
        <p:spPr>
          <a:xfrm>
            <a:off x="-9526" y="3918856"/>
            <a:ext cx="9144001" cy="1224645"/>
          </a:xfrm>
          <a:prstGeom prst="rect">
            <a:avLst/>
          </a:prstGeom>
          <a:solidFill>
            <a:srgbClr val="EF1156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5" name="Shape 515"/>
          <p:cNvSpPr/>
          <p:nvPr/>
        </p:nvSpPr>
        <p:spPr>
          <a:xfrm>
            <a:off x="346228" y="4225771"/>
            <a:ext cx="8451544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3600" b="1">
                <a:solidFill>
                  <a:srgbClr val="FFFFFF"/>
                </a:solidFill>
              </a:defRPr>
            </a:lvl1pPr>
          </a:lstStyle>
          <a:p>
            <a:r>
              <a:t>Négy ok a Prenatal+ választásához</a:t>
            </a:r>
          </a:p>
        </p:txBody>
      </p:sp>
      <p:sp>
        <p:nvSpPr>
          <p:cNvPr id="516" name="Shape 516"/>
          <p:cNvSpPr/>
          <p:nvPr/>
        </p:nvSpPr>
        <p:spPr>
          <a:xfrm>
            <a:off x="5424487" y="455507"/>
            <a:ext cx="3633452" cy="4003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 b="1">
                <a:solidFill>
                  <a:srgbClr val="CC0000"/>
                </a:solidFill>
              </a:defRPr>
            </a:pPr>
            <a:r>
              <a:t>Minden, ami szükséges</a:t>
            </a:r>
            <a:br/>
            <a:r>
              <a:rPr>
                <a:solidFill>
                  <a:srgbClr val="000000"/>
                </a:solidFill>
              </a:rPr>
              <a:t>Omega-3, vitaminok és ásványi sók</a:t>
            </a:r>
            <a:br>
              <a:rPr>
                <a:solidFill>
                  <a:srgbClr val="000000"/>
                </a:solidFill>
              </a:rPr>
            </a:br>
            <a:r>
              <a:rPr u="sng">
                <a:solidFill>
                  <a:srgbClr val="000000"/>
                </a:solidFill>
              </a:rPr>
              <a:t>Együtt, egy komplex készítményben</a:t>
            </a:r>
          </a:p>
          <a:p>
            <a:pPr>
              <a:defRPr sz="1600" b="1"/>
            </a:pPr>
            <a:endParaRPr u="sng">
              <a:solidFill>
                <a:srgbClr val="000000"/>
              </a:solidFill>
            </a:endParaRPr>
          </a:p>
          <a:p>
            <a:pPr>
              <a:defRPr sz="1600" b="1">
                <a:solidFill>
                  <a:srgbClr val="CC0000"/>
                </a:solidFill>
              </a:defRPr>
            </a:pPr>
            <a:r>
              <a:t>Alkalmazása kényelmes  </a:t>
            </a:r>
            <a:br/>
            <a:r>
              <a:rPr u="sng">
                <a:solidFill>
                  <a:srgbClr val="000000"/>
                </a:solidFill>
              </a:rPr>
              <a:t>Napi egy kapszula</a:t>
            </a:r>
          </a:p>
          <a:p>
            <a:pPr>
              <a:defRPr sz="1600" b="1" u="sng"/>
            </a:pPr>
            <a:endParaRPr u="sng">
              <a:solidFill>
                <a:srgbClr val="000000"/>
              </a:solidFill>
            </a:endParaRPr>
          </a:p>
          <a:p>
            <a:pPr>
              <a:defRPr sz="1600" b="1">
                <a:solidFill>
                  <a:srgbClr val="CC0000"/>
                </a:solidFill>
              </a:defRPr>
            </a:pPr>
            <a:r>
              <a:t>Az egymást kiegészítő  </a:t>
            </a:r>
            <a:r>
              <a:rPr u="sng">
                <a:solidFill>
                  <a:srgbClr val="000000"/>
                </a:solidFill>
              </a:rPr>
              <a:t>kiegyensúlyozott </a:t>
            </a:r>
            <a:r>
              <a:rPr>
                <a:solidFill>
                  <a:srgbClr val="000000"/>
                </a:solidFill>
              </a:rPr>
              <a:t>hatóanyagok kombinációja</a:t>
            </a:r>
          </a:p>
          <a:p>
            <a:pPr>
              <a:defRPr sz="1600" b="1"/>
            </a:pPr>
            <a:endParaRPr>
              <a:solidFill>
                <a:srgbClr val="000000"/>
              </a:solidFill>
            </a:endParaRPr>
          </a:p>
          <a:p>
            <a:pPr>
              <a:defRPr sz="1600" b="1">
                <a:solidFill>
                  <a:srgbClr val="CC0000"/>
                </a:solidFill>
              </a:defRPr>
            </a:pPr>
            <a:r>
              <a:t>Optimális bevitel </a:t>
            </a:r>
            <a:r>
              <a:rPr>
                <a:solidFill>
                  <a:srgbClr val="000000"/>
                </a:solidFill>
              </a:rPr>
              <a:t>figyelembe véve a terhesség időszakának </a:t>
            </a:r>
            <a:r>
              <a:rPr u="sng">
                <a:solidFill>
                  <a:srgbClr val="000000"/>
                </a:solidFill>
              </a:rPr>
              <a:t>megnövekedett szükségleteit</a:t>
            </a:r>
          </a:p>
          <a:p>
            <a:pPr>
              <a:defRPr b="1"/>
            </a:pPr>
            <a:br>
              <a:rPr u="sng"/>
            </a:br>
            <a:endParaRPr u="sng"/>
          </a:p>
        </p:txBody>
      </p:sp>
      <p:pic>
        <p:nvPicPr>
          <p:cNvPr id="517" name="image1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214" y="768939"/>
            <a:ext cx="2581275" cy="41031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/>
          <p:nvPr/>
        </p:nvSpPr>
        <p:spPr>
          <a:xfrm>
            <a:off x="3328351" y="4461093"/>
            <a:ext cx="2487296" cy="267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indent="12700" algn="ctr">
              <a:lnSpc>
                <a:spcPts val="2300"/>
              </a:lnSpc>
              <a:defRPr sz="1200" spc="55">
                <a:solidFill>
                  <a:srgbClr val="F2F2F2"/>
                </a:solidFill>
              </a:defRPr>
            </a:lvl1pPr>
          </a:lstStyle>
          <a:p>
            <a:r>
              <a:t>CORAL-CLUB.COM</a:t>
            </a:r>
          </a:p>
        </p:txBody>
      </p:sp>
      <p:pic>
        <p:nvPicPr>
          <p:cNvPr id="522" name="image1.pdf" descr="CC_Logo_Green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304" y="145108"/>
            <a:ext cx="515155" cy="340667"/>
          </a:xfrm>
          <a:prstGeom prst="rect">
            <a:avLst/>
          </a:prstGeom>
          <a:ln w="12700">
            <a:miter lim="400000"/>
          </a:ln>
        </p:spPr>
      </p:pic>
      <p:sp>
        <p:nvSpPr>
          <p:cNvPr id="523" name="Shape 523"/>
          <p:cNvSpPr/>
          <p:nvPr/>
        </p:nvSpPr>
        <p:spPr>
          <a:xfrm>
            <a:off x="3505200" y="1230233"/>
            <a:ext cx="5638800" cy="2156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algn="ctr">
              <a:lnSpc>
                <a:spcPts val="5900"/>
              </a:lnSpc>
              <a:defRPr sz="2000" b="1" spc="24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dirty="0" err="1"/>
              <a:t>Kisker</a:t>
            </a:r>
            <a:r>
              <a:rPr dirty="0"/>
              <a:t>.: </a:t>
            </a:r>
            <a:r>
              <a:rPr lang="hu-HU" dirty="0"/>
              <a:t>22,5 f.e.*</a:t>
            </a:r>
            <a:endParaRPr dirty="0"/>
          </a:p>
          <a:p>
            <a:pPr indent="12700" algn="ctr">
              <a:lnSpc>
                <a:spcPts val="5900"/>
              </a:lnSpc>
              <a:defRPr sz="2000" b="1" spc="24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dirty="0"/>
              <a:t>Klub</a:t>
            </a:r>
            <a:r>
              <a:rPr lang="hu-HU" dirty="0"/>
              <a:t>tag</a:t>
            </a:r>
            <a:r>
              <a:rPr dirty="0" err="1"/>
              <a:t>ára</a:t>
            </a:r>
            <a:r>
              <a:rPr dirty="0"/>
              <a:t>: </a:t>
            </a:r>
            <a:r>
              <a:rPr lang="hu-HU" dirty="0"/>
              <a:t>18 f.e.*</a:t>
            </a:r>
            <a:endParaRPr dirty="0"/>
          </a:p>
          <a:p>
            <a:pPr indent="12700" algn="ctr">
              <a:lnSpc>
                <a:spcPts val="5900"/>
              </a:lnSpc>
              <a:defRPr sz="2000" b="1" spc="24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dirty="0" err="1"/>
              <a:t>Pontértéke</a:t>
            </a:r>
            <a:r>
              <a:rPr dirty="0"/>
              <a:t>: 11</a:t>
            </a:r>
          </a:p>
        </p:txBody>
      </p:sp>
      <p:pic>
        <p:nvPicPr>
          <p:cNvPr id="524" name="image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12" y="315442"/>
            <a:ext cx="2846911" cy="452541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23255F3B-AC02-EE52-80E0-5B7C2AAD4335}"/>
              </a:ext>
            </a:extLst>
          </p:cNvPr>
          <p:cNvSpPr txBox="1"/>
          <p:nvPr/>
        </p:nvSpPr>
        <p:spPr>
          <a:xfrm>
            <a:off x="150135" y="4361066"/>
            <a:ext cx="4070664" cy="2000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hu-HU" sz="700" b="1" i="1" spc="240" dirty="0">
                <a:solidFill>
                  <a:srgbClr val="FF0000"/>
                </a:solidFill>
                <a:latin typeface="Raleway"/>
              </a:rPr>
              <a:t>*Aktuális váltási árfolyamot keresse kirendeltségünkön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image2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27" name="Shape 527"/>
          <p:cNvSpPr/>
          <p:nvPr/>
        </p:nvSpPr>
        <p:spPr>
          <a:xfrm>
            <a:off x="3937298" y="438150"/>
            <a:ext cx="4516139" cy="218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200" b="1">
                <a:solidFill>
                  <a:srgbClr val="EF1156"/>
                </a:solidFill>
              </a:defRPr>
            </a:pPr>
            <a:r>
              <a:t>PRENATAL:</a:t>
            </a:r>
          </a:p>
          <a:p>
            <a:pPr algn="ctr">
              <a:defRPr sz="2800" b="1">
                <a:solidFill>
                  <a:srgbClr val="EF1156"/>
                </a:solidFill>
              </a:defRPr>
            </a:pPr>
            <a:r>
              <a:t>A LEGÉRTÉKESEBB HATÓANYAGOK AZ ANYA ÉS GYERMEKE SZÁMÁRA – </a:t>
            </a:r>
          </a:p>
          <a:p>
            <a:pPr algn="ctr">
              <a:defRPr sz="2800" b="1">
                <a:solidFill>
                  <a:srgbClr val="EF1156"/>
                </a:solidFill>
              </a:defRPr>
            </a:pPr>
            <a:r>
              <a:t>egyetlen kapszulában</a:t>
            </a:r>
          </a:p>
        </p:txBody>
      </p:sp>
      <p:sp>
        <p:nvSpPr>
          <p:cNvPr id="528" name="Shape 528"/>
          <p:cNvSpPr/>
          <p:nvPr/>
        </p:nvSpPr>
        <p:spPr>
          <a:xfrm>
            <a:off x="4215677" y="3962398"/>
            <a:ext cx="1651723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200" b="1">
                <a:solidFill>
                  <a:srgbClr val="EF1156"/>
                </a:solidFill>
              </a:defRPr>
            </a:lvl1pPr>
          </a:lstStyle>
          <a:p>
            <a:r>
              <a:t>Minden, ami fontos-  egy kapszulában</a:t>
            </a:r>
          </a:p>
        </p:txBody>
      </p:sp>
      <p:sp>
        <p:nvSpPr>
          <p:cNvPr id="529" name="Shape 529"/>
          <p:cNvSpPr/>
          <p:nvPr/>
        </p:nvSpPr>
        <p:spPr>
          <a:xfrm>
            <a:off x="5853112" y="3962400"/>
            <a:ext cx="1181101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200" b="1">
                <a:solidFill>
                  <a:srgbClr val="EF1156"/>
                </a:solidFill>
              </a:defRPr>
            </a:lvl1pPr>
          </a:lstStyle>
          <a:p>
            <a:r>
              <a:t>Optimális összeállítás</a:t>
            </a:r>
          </a:p>
        </p:txBody>
      </p:sp>
      <p:sp>
        <p:nvSpPr>
          <p:cNvPr id="530" name="Shape 530"/>
          <p:cNvSpPr/>
          <p:nvPr/>
        </p:nvSpPr>
        <p:spPr>
          <a:xfrm>
            <a:off x="7272336" y="3962400"/>
            <a:ext cx="1181101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200" b="1">
                <a:solidFill>
                  <a:srgbClr val="EF1156"/>
                </a:solidFill>
              </a:defRPr>
            </a:lvl1pPr>
          </a:lstStyle>
          <a:p>
            <a:r>
              <a:t>Semmi szükségtelen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/>
          <p:nvPr/>
        </p:nvSpPr>
        <p:spPr>
          <a:xfrm>
            <a:off x="-1" y="3305174"/>
            <a:ext cx="9153526" cy="5343526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2" name="Shape 392"/>
          <p:cNvSpPr>
            <a:spLocks noGrp="1"/>
          </p:cNvSpPr>
          <p:nvPr>
            <p:ph type="sldNum" sz="quarter" idx="4294967295"/>
          </p:nvPr>
        </p:nvSpPr>
        <p:spPr>
          <a:xfrm>
            <a:off x="8936431" y="4609624"/>
            <a:ext cx="207569" cy="3073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sz="1400" spc="36"/>
            </a:lvl1pPr>
          </a:lstStyle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393" name="image1.pdf" descr="CC_Logo_Green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304" y="145108"/>
            <a:ext cx="515155" cy="340667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Shape 394"/>
          <p:cNvSpPr/>
          <p:nvPr/>
        </p:nvSpPr>
        <p:spPr>
          <a:xfrm>
            <a:off x="-4762" y="2809874"/>
            <a:ext cx="9153523" cy="2336195"/>
          </a:xfrm>
          <a:prstGeom prst="rect">
            <a:avLst/>
          </a:prstGeom>
          <a:solidFill>
            <a:srgbClr val="FFCC00"/>
          </a:solidFill>
          <a:ln>
            <a:solidFill>
              <a:srgbClr val="FFFFFF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5" name="Shape 395"/>
          <p:cNvSpPr/>
          <p:nvPr/>
        </p:nvSpPr>
        <p:spPr>
          <a:xfrm>
            <a:off x="263524" y="3010613"/>
            <a:ext cx="8616951" cy="2618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 b="1"/>
            </a:pPr>
            <a:r>
              <a:t>A </a:t>
            </a:r>
            <a:r>
              <a:rPr u="sng"/>
              <a:t>várandós nőknek </a:t>
            </a:r>
            <a:r>
              <a:t>és </a:t>
            </a:r>
            <a:r>
              <a:rPr u="sng"/>
              <a:t>szoptató anyáknak </a:t>
            </a:r>
            <a:r>
              <a:t>nagyobb mennyiségben van szükségük a tápanyagokra.</a:t>
            </a:r>
            <a:br/>
            <a:endParaRPr/>
          </a:p>
          <a:p>
            <a:pPr>
              <a:defRPr sz="2000" b="1"/>
            </a:pPr>
            <a:r>
              <a:t>Ugyanez érvényes azokra, akik </a:t>
            </a:r>
            <a:r>
              <a:rPr u="sng"/>
              <a:t>gyermekvállalásra</a:t>
            </a:r>
            <a:r>
              <a:t> készülnek: a vitaminfogyasztás támogatja a fogantatást és a kihordást.</a:t>
            </a:r>
          </a:p>
          <a:p>
            <a:endParaRPr/>
          </a:p>
          <a:p>
            <a:endParaRPr/>
          </a:p>
          <a:p>
            <a:endParaRPr/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EC29C6FD-CB13-4001-AB33-8FDBAA8AB8ED}"/>
              </a:ext>
            </a:extLst>
          </p:cNvPr>
          <p:cNvGrpSpPr/>
          <p:nvPr/>
        </p:nvGrpSpPr>
        <p:grpSpPr>
          <a:xfrm>
            <a:off x="0" y="0"/>
            <a:ext cx="9144000" cy="2673137"/>
            <a:chOff x="0" y="0"/>
            <a:chExt cx="9144000" cy="2673137"/>
          </a:xfrm>
        </p:grpSpPr>
        <p:pic>
          <p:nvPicPr>
            <p:cNvPr id="396" name="image2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809875" cy="26731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97" name="image3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94307" y="13380"/>
              <a:ext cx="2755382" cy="265975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98" name="image4-small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53175" y="13380"/>
              <a:ext cx="2790825" cy="2659757"/>
            </a:xfrm>
            <a:prstGeom prst="rect">
              <a:avLst/>
            </a:prstGeom>
            <a:ln w="12700">
              <a:miter lim="400000"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/>
          <p:nvPr/>
        </p:nvSpPr>
        <p:spPr>
          <a:xfrm>
            <a:off x="-4763" y="2569"/>
            <a:ext cx="9153526" cy="5143501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3" name="Shape 403"/>
          <p:cNvSpPr>
            <a:spLocks noGrp="1"/>
          </p:cNvSpPr>
          <p:nvPr>
            <p:ph type="sldNum" sz="quarter" idx="4294967295"/>
          </p:nvPr>
        </p:nvSpPr>
        <p:spPr>
          <a:xfrm>
            <a:off x="8936431" y="4609624"/>
            <a:ext cx="207569" cy="3073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sz="1400" spc="36"/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404" name="image1.pdf" descr="CC_Logo_Green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304" y="145108"/>
            <a:ext cx="515155" cy="340667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Shape 405"/>
          <p:cNvSpPr/>
          <p:nvPr/>
        </p:nvSpPr>
        <p:spPr>
          <a:xfrm>
            <a:off x="5114923" y="0"/>
            <a:ext cx="4029077" cy="5143500"/>
          </a:xfrm>
          <a:prstGeom prst="rect">
            <a:avLst/>
          </a:prstGeom>
          <a:solidFill>
            <a:srgbClr val="089CA3"/>
          </a:solidFill>
          <a:ln>
            <a:solidFill>
              <a:srgbClr val="FFFFFF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6" name="Shape 406"/>
          <p:cNvSpPr/>
          <p:nvPr/>
        </p:nvSpPr>
        <p:spPr>
          <a:xfrm>
            <a:off x="5648325" y="721612"/>
            <a:ext cx="3243934" cy="293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/>
            </a:lvl1pPr>
          </a:lstStyle>
          <a:p>
            <a:r>
              <a:t>A szükséges tápanyagok elégtelen bevitele különösen súlyos következményekkel járhat mind az anyára, mind a babára nézve!</a:t>
            </a:r>
          </a:p>
        </p:txBody>
      </p:sp>
      <p:pic>
        <p:nvPicPr>
          <p:cNvPr id="407" name="image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009" y="1"/>
            <a:ext cx="5135934" cy="51460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/>
          <p:nvPr/>
        </p:nvSpPr>
        <p:spPr>
          <a:xfrm>
            <a:off x="-4763" y="2569"/>
            <a:ext cx="9153526" cy="5143501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2" name="Shape 412"/>
          <p:cNvSpPr>
            <a:spLocks noGrp="1"/>
          </p:cNvSpPr>
          <p:nvPr>
            <p:ph type="sldNum" sz="quarter" idx="4294967295"/>
          </p:nvPr>
        </p:nvSpPr>
        <p:spPr>
          <a:xfrm>
            <a:off x="8936431" y="4609624"/>
            <a:ext cx="207569" cy="3073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sz="1400" spc="36"/>
            </a:lvl1pPr>
          </a:lstStyle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413" name="image1.pdf" descr="CC_Logo_Green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304" y="145108"/>
            <a:ext cx="515155" cy="340667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Shape 414"/>
          <p:cNvSpPr/>
          <p:nvPr/>
        </p:nvSpPr>
        <p:spPr>
          <a:xfrm>
            <a:off x="5010149" y="2568"/>
            <a:ext cx="4138614" cy="5140932"/>
          </a:xfrm>
          <a:prstGeom prst="rect">
            <a:avLst/>
          </a:prstGeom>
          <a:solidFill>
            <a:srgbClr val="FCD0D0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5" name="Shape 415"/>
          <p:cNvSpPr/>
          <p:nvPr/>
        </p:nvSpPr>
        <p:spPr>
          <a:xfrm>
            <a:off x="6315074" y="485774"/>
            <a:ext cx="2749551" cy="4625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b="1"/>
            </a:pPr>
            <a:r>
              <a:t>A várandós nő szervezete igyekszik minden szükséges tápanyagot megszerezni, ezért a nő gyakran „kettő helyett” eszik, ami </a:t>
            </a:r>
            <a:r>
              <a:rPr>
                <a:solidFill>
                  <a:srgbClr val="FF0000"/>
                </a:solidFill>
              </a:rPr>
              <a:t>elhízáshoz</a:t>
            </a:r>
            <a:r>
              <a:t> vezethet.</a:t>
            </a:r>
          </a:p>
          <a:p>
            <a:pPr>
              <a:defRPr b="1"/>
            </a:pPr>
            <a:endParaRPr/>
          </a:p>
          <a:p>
            <a:pPr>
              <a:defRPr b="1"/>
            </a:pPr>
            <a:r>
              <a:t>A </a:t>
            </a:r>
            <a:r>
              <a:rPr>
                <a:solidFill>
                  <a:srgbClr val="FF0000"/>
                </a:solidFill>
              </a:rPr>
              <a:t>tápanyaghiány </a:t>
            </a:r>
            <a:r>
              <a:t>viszont gyakran továbbra is fennállhat, még akkor is, ha úgymond „hasznos és tápláló” ételeket eszünk.</a:t>
            </a:r>
          </a:p>
        </p:txBody>
      </p:sp>
      <p:pic>
        <p:nvPicPr>
          <p:cNvPr id="416" name="image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63" y="2569"/>
            <a:ext cx="6319838" cy="5140932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/>
          <p:nvPr/>
        </p:nvSpPr>
        <p:spPr>
          <a:xfrm>
            <a:off x="-4763" y="2569"/>
            <a:ext cx="9153526" cy="5143501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1" name="Shape 421"/>
          <p:cNvSpPr>
            <a:spLocks noGrp="1"/>
          </p:cNvSpPr>
          <p:nvPr>
            <p:ph type="sldNum" sz="quarter" idx="4294967295"/>
          </p:nvPr>
        </p:nvSpPr>
        <p:spPr>
          <a:xfrm>
            <a:off x="8936431" y="4609624"/>
            <a:ext cx="207569" cy="3073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sz="1400" spc="36"/>
            </a:lvl1pPr>
          </a:lstStyle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422" name="image1.pdf" descr="CC_Logo_Green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304" y="145108"/>
            <a:ext cx="515155" cy="3406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image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63" y="2569"/>
            <a:ext cx="5396829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Shape 424"/>
          <p:cNvSpPr/>
          <p:nvPr/>
        </p:nvSpPr>
        <p:spPr>
          <a:xfrm>
            <a:off x="5076824" y="2568"/>
            <a:ext cx="4071939" cy="5140932"/>
          </a:xfrm>
          <a:prstGeom prst="rect">
            <a:avLst/>
          </a:prstGeom>
          <a:solidFill>
            <a:srgbClr val="FCD0D0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5" name="Shape 425"/>
          <p:cNvSpPr/>
          <p:nvPr/>
        </p:nvSpPr>
        <p:spPr>
          <a:xfrm>
            <a:off x="5324137" y="301153"/>
            <a:ext cx="3577310" cy="252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/>
            </a:pPr>
            <a:r>
              <a:t>Ennek egyszerű az oka:</a:t>
            </a:r>
          </a:p>
          <a:p>
            <a:pPr>
              <a:defRPr sz="2800" b="1">
                <a:solidFill>
                  <a:srgbClr val="FF0000"/>
                </a:solidFill>
              </a:defRPr>
            </a:pPr>
            <a:endParaRPr/>
          </a:p>
          <a:p>
            <a:pPr>
              <a:defRPr sz="2800" b="1">
                <a:solidFill>
                  <a:srgbClr val="C00000"/>
                </a:solidFill>
              </a:defRPr>
            </a:pPr>
            <a:r>
              <a:t>A mai élelmiszerek tápértéke erősen megkérdőjelezhető!</a:t>
            </a:r>
          </a:p>
        </p:txBody>
      </p:sp>
      <p:pic>
        <p:nvPicPr>
          <p:cNvPr id="426" name="image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4404" y="3705274"/>
            <a:ext cx="988620" cy="9886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/>
          <p:nvPr/>
        </p:nvSpPr>
        <p:spPr>
          <a:xfrm>
            <a:off x="4726780" y="2569"/>
            <a:ext cx="4376738" cy="36861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1" name="Shape 431"/>
          <p:cNvSpPr>
            <a:spLocks noGrp="1"/>
          </p:cNvSpPr>
          <p:nvPr>
            <p:ph type="sldNum" sz="quarter" idx="4294967295"/>
          </p:nvPr>
        </p:nvSpPr>
        <p:spPr>
          <a:xfrm>
            <a:off x="8936431" y="4609624"/>
            <a:ext cx="207569" cy="3073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sz="1400" spc="36"/>
            </a:lvl1pPr>
          </a:lstStyle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432" name="image1.pdf" descr="CC_Logo_Green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304" y="145108"/>
            <a:ext cx="515155" cy="3406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image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81023"/>
            <a:ext cx="5000624" cy="4562476"/>
          </a:xfrm>
          <a:prstGeom prst="rect">
            <a:avLst/>
          </a:prstGeom>
          <a:ln w="12700">
            <a:miter lim="400000"/>
          </a:ln>
        </p:spPr>
      </p:pic>
      <p:sp>
        <p:nvSpPr>
          <p:cNvPr id="434" name="Shape 434"/>
          <p:cNvSpPr/>
          <p:nvPr/>
        </p:nvSpPr>
        <p:spPr>
          <a:xfrm>
            <a:off x="5114925" y="647857"/>
            <a:ext cx="3854450" cy="3558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/>
            </a:pPr>
            <a:r>
              <a:t>A várandós kismamák gyakran nem tudnak bizonyos termékeket elfogyasztani – pl. halat vagy húsféleséget. </a:t>
            </a:r>
          </a:p>
          <a:p>
            <a:pPr>
              <a:defRPr b="1"/>
            </a:pPr>
            <a:endParaRPr/>
          </a:p>
          <a:p>
            <a:pPr>
              <a:defRPr b="1"/>
            </a:pPr>
            <a:r>
              <a:t>Ebben az esetben nem jutnak hozzá az ezekben a termékekben megtalálható vitaminokhoz, ásványi anyagokhoz, zsírokhoz, stb...</a:t>
            </a:r>
          </a:p>
          <a:p>
            <a:pPr>
              <a:defRPr b="1"/>
            </a:pPr>
            <a:endParaRPr/>
          </a:p>
          <a:p>
            <a:endParaRPr/>
          </a:p>
        </p:txBody>
      </p:sp>
      <p:pic>
        <p:nvPicPr>
          <p:cNvPr id="435" name="image10-smal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1242" y="3387128"/>
            <a:ext cx="2293207" cy="1677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image1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9833" y="3883866"/>
            <a:ext cx="752473" cy="6840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/>
        </p:nvSpPr>
        <p:spPr>
          <a:xfrm>
            <a:off x="-4763" y="2569"/>
            <a:ext cx="9153526" cy="5143501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1" name="Shape 441"/>
          <p:cNvSpPr>
            <a:spLocks noGrp="1"/>
          </p:cNvSpPr>
          <p:nvPr>
            <p:ph type="sldNum" sz="quarter" idx="4294967295"/>
          </p:nvPr>
        </p:nvSpPr>
        <p:spPr>
          <a:xfrm>
            <a:off x="8936431" y="4609624"/>
            <a:ext cx="207569" cy="3073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sz="1400" spc="36"/>
            </a:lvl1pPr>
          </a:lstStyle>
          <a:p>
            <a:fld id="{86CB4B4D-7CA3-9044-876B-883B54F8677D}" type="slidenum">
              <a:t>7</a:t>
            </a:fld>
            <a:endParaRPr/>
          </a:p>
        </p:txBody>
      </p:sp>
      <p:grpSp>
        <p:nvGrpSpPr>
          <p:cNvPr id="444" name="Group 444"/>
          <p:cNvGrpSpPr/>
          <p:nvPr/>
        </p:nvGrpSpPr>
        <p:grpSpPr>
          <a:xfrm>
            <a:off x="-1" y="-34003"/>
            <a:ext cx="9148764" cy="5180073"/>
            <a:chOff x="0" y="0"/>
            <a:chExt cx="9148762" cy="5180071"/>
          </a:xfrm>
        </p:grpSpPr>
        <p:sp>
          <p:nvSpPr>
            <p:cNvPr id="442" name="Shape 442"/>
            <p:cNvSpPr/>
            <p:nvPr/>
          </p:nvSpPr>
          <p:spPr>
            <a:xfrm>
              <a:off x="-1" y="-1"/>
              <a:ext cx="9148764" cy="5180073"/>
            </a:xfrm>
            <a:prstGeom prst="rect">
              <a:avLst/>
            </a:prstGeom>
            <a:solidFill>
              <a:srgbClr val="FCD0D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 b="1">
                  <a:solidFill>
                    <a:srgbClr val="EF1156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43" name="Shape 443"/>
            <p:cNvSpPr/>
            <p:nvPr/>
          </p:nvSpPr>
          <p:spPr>
            <a:xfrm>
              <a:off x="-1" y="-1"/>
              <a:ext cx="9148764" cy="177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>
                <a:defRPr sz="2000" b="1">
                  <a:solidFill>
                    <a:srgbClr val="7030A0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  <a:p>
              <a:pPr algn="ctr">
                <a:defRPr sz="2000" b="1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  <a:p>
              <a:pPr algn="ctr">
                <a:defRPr sz="2000" b="1">
                  <a:solidFill>
                    <a:srgbClr val="7030A0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  <a:p>
              <a:pPr>
                <a:defRPr sz="1400" b="1">
                  <a:solidFill>
                    <a:srgbClr val="7030A0"/>
                  </a:solidFill>
                  <a:latin typeface="Raleway Light"/>
                  <a:ea typeface="Raleway Light"/>
                  <a:cs typeface="Raleway Light"/>
                  <a:sym typeface="Raleway Light"/>
                </a:defRPr>
              </a:pPr>
              <a:r>
                <a:t>	</a:t>
              </a:r>
            </a:p>
            <a:p>
              <a:pPr>
                <a:defRPr sz="1400" b="1">
                  <a:solidFill>
                    <a:srgbClr val="7030A0"/>
                  </a:solidFill>
                  <a:latin typeface="Raleway Light"/>
                  <a:ea typeface="Raleway Light"/>
                  <a:cs typeface="Raleway Light"/>
                  <a:sym typeface="Raleway Light"/>
                </a:defRPr>
              </a:pPr>
              <a:r>
                <a:t>	</a:t>
              </a:r>
              <a:br/>
              <a:br/>
              <a:endParaRPr/>
            </a:p>
          </p:txBody>
        </p:sp>
      </p:grpSp>
      <p:pic>
        <p:nvPicPr>
          <p:cNvPr id="445" name="image12.png" descr="d:\Users\Olga.Shirimova\Desktop\^20BC7FF7E61F01F3A34432FC176D5E906CFE89C322D258E1AF^pimgpsh_fullsize_dist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04" y="-355629"/>
            <a:ext cx="3363596" cy="5346730"/>
          </a:xfrm>
          <a:prstGeom prst="rect">
            <a:avLst/>
          </a:prstGeom>
          <a:ln w="12700">
            <a:miter lim="400000"/>
          </a:ln>
        </p:spPr>
      </p:pic>
      <p:sp>
        <p:nvSpPr>
          <p:cNvPr id="446" name="Shape 446"/>
          <p:cNvSpPr/>
          <p:nvPr/>
        </p:nvSpPr>
        <p:spPr>
          <a:xfrm>
            <a:off x="228600" y="4297134"/>
            <a:ext cx="4190364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/>
            </a:lvl1pPr>
          </a:lstStyle>
          <a:p>
            <a:r>
              <a:t>30 kapszula = 1 hónap folyamatos szedés</a:t>
            </a:r>
          </a:p>
        </p:txBody>
      </p:sp>
      <p:sp>
        <p:nvSpPr>
          <p:cNvPr id="447" name="Shape 447"/>
          <p:cNvSpPr/>
          <p:nvPr/>
        </p:nvSpPr>
        <p:spPr>
          <a:xfrm>
            <a:off x="3414712" y="285749"/>
            <a:ext cx="5463816" cy="3027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 b="1">
                <a:solidFill>
                  <a:srgbClr val="EF1156"/>
                </a:solidFill>
              </a:defRPr>
            </a:pPr>
            <a:r>
              <a:t>	</a:t>
            </a:r>
            <a:r>
              <a:rPr sz="1800"/>
              <a:t>A „Prenatal+ ásványi anyag és    </a:t>
            </a:r>
          </a:p>
          <a:p>
            <a:pPr lvl="1">
              <a:defRPr b="1">
                <a:solidFill>
                  <a:srgbClr val="EF1156"/>
                </a:solidFill>
              </a:defRPr>
            </a:pPr>
            <a:r>
              <a:t>vitaminkomplex – megoldás erre a problémára!</a:t>
            </a:r>
            <a:endParaRPr sz="2000"/>
          </a:p>
          <a:p>
            <a:pPr>
              <a:defRPr sz="1400" b="1">
                <a:solidFill>
                  <a:srgbClr val="EF1156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endParaRPr sz="2000"/>
          </a:p>
          <a:p>
            <a:pPr>
              <a:defRPr sz="1400" b="1">
                <a:solidFill>
                  <a:srgbClr val="EF1156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t>	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♥  </a:t>
            </a:r>
            <a:r>
              <a:rPr b="0">
                <a:latin typeface="+mj-lt"/>
                <a:ea typeface="+mj-ea"/>
                <a:cs typeface="+mj-cs"/>
                <a:sym typeface="Calibri"/>
              </a:rPr>
              <a:t>Pótolja a terhesség és szoptatás ideje alatt különösen</a:t>
            </a:r>
          </a:p>
          <a:p>
            <a:pPr>
              <a:defRPr sz="1400">
                <a:solidFill>
                  <a:srgbClr val="EF1156"/>
                </a:solidFill>
              </a:defRPr>
            </a:pPr>
            <a:r>
              <a:t>               fontos tápanyagok hiányát</a:t>
            </a:r>
          </a:p>
          <a:p>
            <a:pPr>
              <a:defRPr sz="1400">
                <a:solidFill>
                  <a:srgbClr val="EF1156"/>
                </a:solidFill>
              </a:defRPr>
            </a:pPr>
            <a:br/>
            <a:r>
              <a:t>	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♥  </a:t>
            </a:r>
            <a:r>
              <a:t>Biztosítja a magzat harmonikus fejlődését</a:t>
            </a:r>
          </a:p>
          <a:p>
            <a:pPr>
              <a:defRPr sz="1400">
                <a:solidFill>
                  <a:srgbClr val="EF1156"/>
                </a:solidFill>
              </a:defRPr>
            </a:pPr>
            <a:endParaRPr/>
          </a:p>
          <a:p>
            <a:pPr>
              <a:defRPr sz="1400">
                <a:solidFill>
                  <a:srgbClr val="EF1156"/>
                </a:solidFill>
              </a:defRPr>
            </a:pPr>
            <a:r>
              <a:t>	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♥ </a:t>
            </a:r>
            <a:r>
              <a:t>Segít megelőzni a terhesség alatti egészségproblémák </a:t>
            </a:r>
          </a:p>
          <a:p>
            <a:pPr>
              <a:defRPr sz="1400">
                <a:solidFill>
                  <a:srgbClr val="EF1156"/>
                </a:solidFill>
              </a:defRPr>
            </a:pPr>
            <a:r>
              <a:t>                kialakulását</a:t>
            </a:r>
          </a:p>
          <a:p>
            <a:pPr>
              <a:defRPr sz="1400">
                <a:solidFill>
                  <a:srgbClr val="EF1156"/>
                </a:solidFill>
              </a:defRPr>
            </a:pPr>
            <a:endParaRPr/>
          </a:p>
          <a:p>
            <a:pPr>
              <a:defRPr sz="1400">
                <a:solidFill>
                  <a:srgbClr val="EF1156"/>
                </a:solidFill>
              </a:defRPr>
            </a:pPr>
            <a:r>
              <a:rPr>
                <a:latin typeface="Symbol"/>
                <a:ea typeface="Symbol"/>
                <a:cs typeface="Symbol"/>
                <a:sym typeface="Symbol"/>
              </a:rPr>
              <a:t>	♥ </a:t>
            </a:r>
            <a:r>
              <a:t>Csökkenti a terhesség és a szülés kockázatait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/>
          <p:nvPr/>
        </p:nvSpPr>
        <p:spPr>
          <a:xfrm>
            <a:off x="-4763" y="2569"/>
            <a:ext cx="9153526" cy="5143501"/>
          </a:xfrm>
          <a:prstGeom prst="rect">
            <a:avLst/>
          </a:prstGeom>
          <a:solidFill>
            <a:srgbClr val="FCD0D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0" name="Shape 450"/>
          <p:cNvSpPr>
            <a:spLocks noGrp="1"/>
          </p:cNvSpPr>
          <p:nvPr>
            <p:ph type="sldNum" sz="quarter" idx="4294967295"/>
          </p:nvPr>
        </p:nvSpPr>
        <p:spPr>
          <a:xfrm>
            <a:off x="8936431" y="4609624"/>
            <a:ext cx="207569" cy="3073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sz="1400" spc="36"/>
            </a:lvl1pPr>
          </a:lstStyle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451" name="image1.pdf" descr="CC_Logo_Green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304" y="145108"/>
            <a:ext cx="515155" cy="3406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image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990" y="2570"/>
            <a:ext cx="3234129" cy="5140931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Shape 453"/>
          <p:cNvSpPr/>
          <p:nvPr/>
        </p:nvSpPr>
        <p:spPr>
          <a:xfrm>
            <a:off x="4262283" y="907960"/>
            <a:ext cx="4364985" cy="3534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4400" b="1">
                <a:solidFill>
                  <a:srgbClr val="EF1156"/>
                </a:solidFill>
              </a:defRPr>
            </a:pPr>
            <a:r>
              <a:t>Prenatal+</a:t>
            </a:r>
          </a:p>
          <a:p>
            <a:pPr>
              <a:lnSpc>
                <a:spcPts val="4400"/>
              </a:lnSpc>
              <a:defRPr sz="4400" b="1">
                <a:solidFill>
                  <a:srgbClr val="EF1156"/>
                </a:solidFill>
              </a:defRPr>
            </a:pPr>
            <a:endParaRPr/>
          </a:p>
          <a:p>
            <a:pPr>
              <a:lnSpc>
                <a:spcPts val="4400"/>
              </a:lnSpc>
              <a:defRPr sz="4000" b="1">
                <a:solidFill>
                  <a:srgbClr val="EF1156"/>
                </a:solidFill>
              </a:defRPr>
            </a:pPr>
            <a:r>
              <a:t>A legértékesebb hatóanyagok az anya és gyermeke számára!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>
            <a:spLocks noGrp="1"/>
          </p:cNvSpPr>
          <p:nvPr>
            <p:ph type="sldNum" sz="quarter" idx="2"/>
          </p:nvPr>
        </p:nvSpPr>
        <p:spPr>
          <a:xfrm>
            <a:off x="8497925" y="4726122"/>
            <a:ext cx="188876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458" name="image13.pdf" descr="CC_Logo_White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801" y="352585"/>
            <a:ext cx="466563" cy="308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image14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Shape 460"/>
          <p:cNvSpPr/>
          <p:nvPr/>
        </p:nvSpPr>
        <p:spPr>
          <a:xfrm>
            <a:off x="276225" y="152399"/>
            <a:ext cx="8553450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 b="1">
                <a:solidFill>
                  <a:srgbClr val="EF1156"/>
                </a:solidFill>
              </a:defRPr>
            </a:lvl1pPr>
          </a:lstStyle>
          <a:p>
            <a:r>
              <a:t>MINDEN, AMI SZÜKSÉGES EGY KAPSZULÁBAN!</a:t>
            </a:r>
          </a:p>
        </p:txBody>
      </p:sp>
      <p:sp>
        <p:nvSpPr>
          <p:cNvPr id="461" name="Shape 461"/>
          <p:cNvSpPr/>
          <p:nvPr/>
        </p:nvSpPr>
        <p:spPr>
          <a:xfrm>
            <a:off x="3000374" y="1343024"/>
            <a:ext cx="3552826" cy="6572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2" name="Shape 462"/>
          <p:cNvSpPr/>
          <p:nvPr/>
        </p:nvSpPr>
        <p:spPr>
          <a:xfrm>
            <a:off x="3000375" y="2333625"/>
            <a:ext cx="4695825" cy="97155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3" name="Shape 463"/>
          <p:cNvSpPr/>
          <p:nvPr/>
        </p:nvSpPr>
        <p:spPr>
          <a:xfrm>
            <a:off x="3000373" y="3686175"/>
            <a:ext cx="3552826" cy="6667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4" name="Shape 464"/>
          <p:cNvSpPr/>
          <p:nvPr/>
        </p:nvSpPr>
        <p:spPr>
          <a:xfrm>
            <a:off x="3143247" y="1440803"/>
            <a:ext cx="3447863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1">
                <a:solidFill>
                  <a:srgbClr val="EF1156"/>
                </a:solidFill>
              </a:defRPr>
            </a:pPr>
            <a:r>
              <a:t>Omega-3 (DHA 200 mg)</a:t>
            </a:r>
          </a:p>
        </p:txBody>
      </p:sp>
      <p:sp>
        <p:nvSpPr>
          <p:cNvPr id="465" name="Shape 465"/>
          <p:cNvSpPr/>
          <p:nvPr/>
        </p:nvSpPr>
        <p:spPr>
          <a:xfrm>
            <a:off x="3041191" y="2434680"/>
            <a:ext cx="4781556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 b="1">
                <a:solidFill>
                  <a:srgbClr val="EF1156"/>
                </a:solidFill>
              </a:defRPr>
            </a:pPr>
            <a:r>
              <a:t>D3, E, B1, B2, B3, B5, B6,</a:t>
            </a:r>
          </a:p>
          <a:p>
            <a:pPr>
              <a:defRPr sz="2000" b="1">
                <a:solidFill>
                  <a:srgbClr val="EF1156"/>
                </a:solidFill>
              </a:defRPr>
            </a:pPr>
            <a:r>
              <a:t>B7 (biotin), В9 (folsav), В12-vitaminok</a:t>
            </a:r>
          </a:p>
        </p:txBody>
      </p:sp>
      <p:sp>
        <p:nvSpPr>
          <p:cNvPr id="466" name="Shape 466"/>
          <p:cNvSpPr/>
          <p:nvPr/>
        </p:nvSpPr>
        <p:spPr>
          <a:xfrm>
            <a:off x="3143247" y="3834884"/>
            <a:ext cx="3200398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200" b="1">
                <a:solidFill>
                  <a:srgbClr val="EF1156"/>
                </a:solidFill>
              </a:defRPr>
            </a:lvl1pPr>
          </a:lstStyle>
          <a:p>
            <a:r>
              <a:t>JÓD, SZELÉN, CINK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1938</Words>
  <Application>Microsoft Office PowerPoint</Application>
  <PresentationFormat>Diavetítés a képernyőre (16:9 oldalarány)</PresentationFormat>
  <Paragraphs>166</Paragraphs>
  <Slides>16</Slides>
  <Notes>13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Raleway</vt:lpstr>
      <vt:lpstr>Raleway Light</vt:lpstr>
      <vt:lpstr>Symbol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Monika Nagy</dc:creator>
  <cp:lastModifiedBy>Klaudia Korpash</cp:lastModifiedBy>
  <cp:revision>6</cp:revision>
  <dcterms:modified xsi:type="dcterms:W3CDTF">2022-05-25T08:12:22Z</dcterms:modified>
</cp:coreProperties>
</file>